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activeX/activeX4.xml" ContentType="application/vnd.ms-office.activeX+xml"/>
  <Override PartName="/ppt/activeX/activeX5.xml" ContentType="application/vnd.ms-office.activeX+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9.jpg" ContentType="image/jpg"/>
  <Override PartName="/ppt/media/image11.jpg" ContentType="image/jpg"/>
  <Override PartName="/ppt/media/image12.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 id="2147483648" r:id="rId5"/>
    <p:sldMasterId id="2147483661" r:id="rId6"/>
    <p:sldMasterId id="2147483669" r:id="rId7"/>
  </p:sldMasterIdLst>
  <p:notesMasterIdLst>
    <p:notesMasterId r:id="rId25"/>
  </p:notesMasterIdLst>
  <p:handoutMasterIdLst>
    <p:handoutMasterId r:id="rId26"/>
  </p:handoutMasterIdLst>
  <p:sldIdLst>
    <p:sldId id="258" r:id="rId8"/>
    <p:sldId id="260" r:id="rId9"/>
    <p:sldId id="261" r:id="rId10"/>
    <p:sldId id="262" r:id="rId11"/>
    <p:sldId id="265" r:id="rId12"/>
    <p:sldId id="263" r:id="rId13"/>
    <p:sldId id="266" r:id="rId14"/>
    <p:sldId id="264" r:id="rId15"/>
    <p:sldId id="267" r:id="rId16"/>
    <p:sldId id="268" r:id="rId17"/>
    <p:sldId id="269" r:id="rId18"/>
    <p:sldId id="273" r:id="rId19"/>
    <p:sldId id="274" r:id="rId20"/>
    <p:sldId id="275" r:id="rId21"/>
    <p:sldId id="270" r:id="rId22"/>
    <p:sldId id="271" r:id="rId23"/>
    <p:sldId id="272" r:id="rId2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2">
          <p15:clr>
            <a:srgbClr val="A4A3A4"/>
          </p15:clr>
        </p15:guide>
        <p15:guide id="2" orient="horz" pos="530">
          <p15:clr>
            <a:srgbClr val="A4A3A4"/>
          </p15:clr>
        </p15:guide>
        <p15:guide id="3" orient="horz" pos="3868">
          <p15:clr>
            <a:srgbClr val="A4A3A4"/>
          </p15:clr>
        </p15:guide>
        <p15:guide id="4" pos="360">
          <p15:clr>
            <a:srgbClr val="A4A3A4"/>
          </p15:clr>
        </p15:guide>
        <p15:guide id="5" pos="540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5" autoAdjust="0"/>
    <p:restoredTop sz="94681" autoAdjust="0"/>
  </p:normalViewPr>
  <p:slideViewPr>
    <p:cSldViewPr snapToGrid="0">
      <p:cViewPr varScale="1">
        <p:scale>
          <a:sx n="70" d="100"/>
          <a:sy n="70" d="100"/>
        </p:scale>
        <p:origin x="1232" y="64"/>
      </p:cViewPr>
      <p:guideLst>
        <p:guide orient="horz" pos="1712"/>
        <p:guide orient="horz" pos="530"/>
        <p:guide orient="horz" pos="3868"/>
        <p:guide pos="360"/>
        <p:guide pos="540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6" d="100"/>
          <a:sy n="86" d="100"/>
        </p:scale>
        <p:origin x="298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activeX1.xml><?xml version="1.0" encoding="utf-8"?>
<ax:ocx xmlns:ax="http://schemas.microsoft.com/office/2006/activeX" xmlns:r="http://schemas.openxmlformats.org/officeDocument/2006/relationships" ax:classid="{4C599241-6926-101B-9992-00000B65C6F9}" ax:persistence="persistStorage" r:id="rId1"/>
</file>

<file path=ppt/activeX/activeX2.xml><?xml version="1.0" encoding="utf-8"?>
<ax:ocx xmlns:ax="http://schemas.microsoft.com/office/2006/activeX" xmlns:r="http://schemas.openxmlformats.org/officeDocument/2006/relationships" ax:classid="{4C599241-6926-101B-9992-00000B65C6F9}" ax:persistence="persistStorage" r:id="rId1"/>
</file>

<file path=ppt/activeX/activeX3.xml><?xml version="1.0" encoding="utf-8"?>
<ax:ocx xmlns:ax="http://schemas.microsoft.com/office/2006/activeX" xmlns:r="http://schemas.openxmlformats.org/officeDocument/2006/relationships" ax:classid="{4C599241-6926-101B-9992-00000B65C6F9}" ax:persistence="persistStorage" r:id="rId1"/>
</file>

<file path=ppt/activeX/activeX4.xml><?xml version="1.0" encoding="utf-8"?>
<ax:ocx xmlns:ax="http://schemas.microsoft.com/office/2006/activeX" xmlns:r="http://schemas.openxmlformats.org/officeDocument/2006/relationships" ax:classid="{4C599241-6926-101B-9992-00000B65C6F9}" ax:persistence="persistStorage" r:id="rId1"/>
</file>

<file path=ppt/activeX/activeX5.xml><?xml version="1.0" encoding="utf-8"?>
<ax:ocx xmlns:ax="http://schemas.microsoft.com/office/2006/activeX" xmlns:r="http://schemas.openxmlformats.org/officeDocument/2006/relationships" ax:classid="{4C599241-6926-101B-9992-00000B65C6F9}" ax:persistence="persistStorage" r:id="rId1"/>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11B95B0-35DA-4320-8EBF-7A5215A7D67C}" type="datetimeFigureOut">
              <a:rPr lang="en-GB" smtClean="0"/>
              <a:t>30/10/2015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9753968-743C-422B-AFA1-D28B8675525D}" type="slidenum">
              <a:rPr lang="en-GB" smtClean="0"/>
              <a:t>‹#›</a:t>
            </a:fld>
            <a:endParaRPr lang="en-GB"/>
          </a:p>
        </p:txBody>
      </p:sp>
    </p:spTree>
    <p:extLst>
      <p:ext uri="{BB962C8B-B14F-4D97-AF65-F5344CB8AC3E}">
        <p14:creationId xmlns:p14="http://schemas.microsoft.com/office/powerpoint/2010/main" val="114090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3EC6522-E649-4C1D-9BF1-9029A1A60AC3}" type="datetimeFigureOut">
              <a:rPr lang="en-US" smtClean="0"/>
              <a:t>2015-10-30</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8ABBCA8-9ADC-40B6-AC8F-938C3ED56C5B}" type="slidenum">
              <a:rPr lang="en-US" smtClean="0"/>
              <a:t>‹#›</a:t>
            </a:fld>
            <a:endParaRPr lang="en-US"/>
          </a:p>
        </p:txBody>
      </p:sp>
    </p:spTree>
    <p:extLst>
      <p:ext uri="{BB962C8B-B14F-4D97-AF65-F5344CB8AC3E}">
        <p14:creationId xmlns:p14="http://schemas.microsoft.com/office/powerpoint/2010/main" val="3863346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BBCA8-9ADC-40B6-AC8F-938C3ED56C5B}" type="slidenum">
              <a:rPr lang="en-US" smtClean="0"/>
              <a:t>1</a:t>
            </a:fld>
            <a:endParaRPr lang="en-US"/>
          </a:p>
        </p:txBody>
      </p:sp>
    </p:spTree>
    <p:extLst>
      <p:ext uri="{BB962C8B-B14F-4D97-AF65-F5344CB8AC3E}">
        <p14:creationId xmlns:p14="http://schemas.microsoft.com/office/powerpoint/2010/main" val="2674224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BBCA8-9ADC-40B6-AC8F-938C3ED56C5B}" type="slidenum">
              <a:rPr lang="en-US" smtClean="0"/>
              <a:t>2</a:t>
            </a:fld>
            <a:endParaRPr lang="en-US"/>
          </a:p>
        </p:txBody>
      </p:sp>
    </p:spTree>
    <p:extLst>
      <p:ext uri="{BB962C8B-B14F-4D97-AF65-F5344CB8AC3E}">
        <p14:creationId xmlns:p14="http://schemas.microsoft.com/office/powerpoint/2010/main" val="82229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 Presentation title with pictur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a:prstGeom prst="rect">
            <a:avLst/>
          </a:prstGeom>
        </p:spPr>
        <p:txBody>
          <a:bodyPr/>
          <a:lstStyle/>
          <a:p>
            <a:r>
              <a:rPr lang="en-US" dirty="0" smtClean="0"/>
              <a:t>Click icon to add picture</a:t>
            </a:r>
            <a:endParaRPr lang="fr-FR" dirty="0"/>
          </a:p>
        </p:txBody>
      </p:sp>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D420F-841B-4CA5-A1FA-A90DCF746A3D}" type="datetime1">
              <a:rPr lang="en-US" smtClean="0"/>
              <a:t>2015-10-30</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83323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 Sub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1087438"/>
            <a:ext cx="8001000" cy="864111"/>
          </a:xfrm>
        </p:spPr>
        <p:txBody>
          <a:bodyPr/>
          <a:lstStyle/>
          <a:p>
            <a:r>
              <a:rPr lang="en-US" smtClean="0"/>
              <a:t>Click to edit Master title style</a:t>
            </a:r>
            <a:endParaRPr lang="fr-FR" dirty="0"/>
          </a:p>
        </p:txBody>
      </p:sp>
      <p:sp>
        <p:nvSpPr>
          <p:cNvPr id="3" name="Subtitle 2"/>
          <p:cNvSpPr>
            <a:spLocks noGrp="1"/>
          </p:cNvSpPr>
          <p:nvPr>
            <p:ph type="subTitle" idx="1"/>
          </p:nvPr>
        </p:nvSpPr>
        <p:spPr>
          <a:xfrm>
            <a:off x="571500" y="2276852"/>
            <a:ext cx="8001000" cy="3863597"/>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dirty="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A011F-C9E5-4C53-90D8-7A9A5B35821F}" type="datetime1">
              <a:rPr lang="en-US" smtClean="0"/>
              <a:t>2015-10-30</a:t>
            </a:fld>
            <a:endParaRPr lang="en-US"/>
          </a:p>
        </p:txBody>
      </p:sp>
      <p:sp>
        <p:nvSpPr>
          <p:cNvPr id="6"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62393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38466-0C34-469D-8AB6-15A1A8BC640B}" type="datetime1">
              <a:rPr lang="en-US" smtClean="0"/>
              <a:t>2015-10-30</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086030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ACB77-DE75-48C9-BDFC-F2E0F24A2DE5}" type="datetime1">
              <a:rPr lang="en-US" smtClean="0"/>
              <a:t>2015-10-30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40037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7"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99EA8-A1B4-403F-A490-4F5A80CBBB3C}" type="datetime1">
              <a:rPr lang="en-US" smtClean="0"/>
              <a:t>2015-10-30</a:t>
            </a:fld>
            <a:endParaRPr lang="en-US"/>
          </a:p>
        </p:txBody>
      </p:sp>
      <p:sp>
        <p:nvSpPr>
          <p:cNvPr id="9"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334641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5CEE7-9ED4-4915-BEFA-C25900BA8CB0}" type="datetime1">
              <a:rPr lang="en-US" smtClean="0"/>
              <a:t>2015-10-30</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635690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 Title -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EE06E-06CB-4C20-9258-160E2F9E546C}" type="datetime1">
              <a:rPr lang="en-US" smtClean="0"/>
              <a:t>2015-10-30</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251276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4"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6"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891CE-19F1-4857-940B-067BF8F83491}" type="datetime1">
              <a:rPr lang="en-US" smtClean="0"/>
              <a:t>2015-10-30</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274923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endParaRPr lang="fr-FR" dirty="0"/>
          </a:p>
        </p:txBody>
      </p:sp>
      <p:sp>
        <p:nvSpPr>
          <p:cNvPr id="7" name="Text Placeholder 6"/>
          <p:cNvSpPr>
            <a:spLocks noGrp="1"/>
          </p:cNvSpPr>
          <p:nvPr>
            <p:ph type="body" sz="quarter" idx="13"/>
          </p:nvPr>
        </p:nvSpPr>
        <p:spPr>
          <a:xfrm>
            <a:off x="571500" y="3694470"/>
            <a:ext cx="8001000" cy="2445979"/>
          </a:xfrm>
        </p:spPr>
        <p:txBody>
          <a:bodyPr/>
          <a:lstStyle/>
          <a:p>
            <a:endParaRPr lang="en-US" dirty="0" smtClean="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90F68-05E4-4484-9D2F-CD01C45018CE}" type="datetime1">
              <a:rPr lang="en-US" smtClean="0"/>
              <a:t>2015-10-30</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775389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8E53C-2969-4D4A-B1F9-1D8AF34EBDF3}" type="datetime1">
              <a:rPr lang="en-US" smtClean="0"/>
              <a:t>2015-10-30</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32372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5"/>
          <p:cNvSpPr>
            <a:spLocks noGrp="1"/>
          </p:cNvSpPr>
          <p:nvPr>
            <p:ph type="pic" sz="quarter" idx="12"/>
          </p:nvPr>
        </p:nvSpPr>
        <p:spPr>
          <a:xfrm>
            <a:off x="0" y="0"/>
            <a:ext cx="9144000" cy="6858000"/>
          </a:xfrm>
        </p:spPr>
        <p:txBody>
          <a:bodyPr/>
          <a:lstStyle/>
          <a:p>
            <a:endParaRPr lang="fr-FR" dirty="0"/>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86175-F21C-4B3D-9B98-201AC06090BD}" type="datetime1">
              <a:rPr lang="en-US" smtClean="0"/>
              <a:t>2015-10-30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8562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 no picture">
    <p:spTree>
      <p:nvGrpSpPr>
        <p:cNvPr id="1" name=""/>
        <p:cNvGrpSpPr/>
        <p:nvPr/>
      </p:nvGrpSpPr>
      <p:grpSpPr>
        <a:xfrm>
          <a:off x="0" y="0"/>
          <a:ext cx="0" cy="0"/>
          <a:chOff x="0" y="0"/>
          <a:chExt cx="0" cy="0"/>
        </a:xfrm>
      </p:grpSpPr>
      <p:sp>
        <p:nvSpPr>
          <p:cNvPr id="2" name="Title 1"/>
          <p:cNvSpPr>
            <a:spLocks noGrp="1"/>
          </p:cNvSpPr>
          <p:nvPr>
            <p:ph type="title"/>
          </p:nvPr>
        </p:nvSpPr>
        <p:spPr>
          <a:xfrm>
            <a:off x="571500" y="1970924"/>
            <a:ext cx="8001000" cy="864111"/>
          </a:xfrm>
        </p:spPr>
        <p:txBody>
          <a:bodyPr>
            <a:normAutofit/>
          </a:bodyPr>
          <a:lstStyle>
            <a:lvl1pPr>
              <a:defRPr sz="4400" baseline="0"/>
            </a:lvl1pPr>
          </a:lstStyle>
          <a:p>
            <a:r>
              <a:rPr lang="en-US" smtClean="0"/>
              <a:t>Click to edit Master title style</a:t>
            </a:r>
            <a:endParaRPr lang="fr-FR" dirty="0"/>
          </a:p>
        </p:txBody>
      </p:sp>
      <p:sp>
        <p:nvSpPr>
          <p:cNvPr id="6" name="Text Placeholder 5"/>
          <p:cNvSpPr>
            <a:spLocks noGrp="1"/>
          </p:cNvSpPr>
          <p:nvPr>
            <p:ph type="body" sz="quarter" idx="12"/>
          </p:nvPr>
        </p:nvSpPr>
        <p:spPr>
          <a:xfrm>
            <a:off x="571500" y="3485617"/>
            <a:ext cx="8001000" cy="2287588"/>
          </a:xfrm>
          <a:prstGeom prst="rect">
            <a:avLst/>
          </a:prstGeom>
        </p:spPr>
        <p:txBody>
          <a:bodyP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a:lvl1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BC36C-18DD-4CD7-8535-4901BED78802}" type="datetime1">
              <a:rPr lang="en-US" smtClean="0"/>
              <a:t>2015-10-30</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729818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2" name="Espace réservé du texte 2"/>
          <p:cNvSpPr>
            <a:spLocks noGrp="1"/>
          </p:cNvSpPr>
          <p:nvPr>
            <p:ph type="body" idx="1"/>
          </p:nvPr>
        </p:nvSpPr>
        <p:spPr>
          <a:xfrm>
            <a:off x="571500" y="1960563"/>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 name="Espace réservé du contenu 3"/>
          <p:cNvSpPr>
            <a:spLocks noGrp="1"/>
          </p:cNvSpPr>
          <p:nvPr>
            <p:ph sz="half" idx="2"/>
          </p:nvPr>
        </p:nvSpPr>
        <p:spPr>
          <a:xfrm>
            <a:off x="571499" y="2717800"/>
            <a:ext cx="3757655" cy="35811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Espace réservé du texte 4"/>
          <p:cNvSpPr>
            <a:spLocks noGrp="1"/>
          </p:cNvSpPr>
          <p:nvPr>
            <p:ph type="body" sz="quarter" idx="3"/>
          </p:nvPr>
        </p:nvSpPr>
        <p:spPr>
          <a:xfrm>
            <a:off x="4813369" y="1960563"/>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Espace réservé du contenu 5"/>
          <p:cNvSpPr>
            <a:spLocks noGrp="1"/>
          </p:cNvSpPr>
          <p:nvPr>
            <p:ph sz="quarter" idx="4"/>
          </p:nvPr>
        </p:nvSpPr>
        <p:spPr>
          <a:xfrm>
            <a:off x="4813369" y="2717800"/>
            <a:ext cx="3759131" cy="35811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itle Placeholder 1"/>
          <p:cNvSpPr>
            <a:spLocks noGrp="1"/>
          </p:cNvSpPr>
          <p:nvPr>
            <p:ph type="title"/>
          </p:nvPr>
        </p:nvSpPr>
        <p:spPr>
          <a:xfrm>
            <a:off x="571500" y="841375"/>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7"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8"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48125-94F1-412A-A082-D6E0DF856FD9}" type="datetime1">
              <a:rPr lang="en-US" smtClean="0"/>
              <a:t>2015-10-30</a:t>
            </a:fld>
            <a:endParaRPr lang="en-US"/>
          </a:p>
        </p:txBody>
      </p:sp>
      <p:sp>
        <p:nvSpPr>
          <p:cNvPr id="9"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153614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for migration of old PPTs)">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3"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773B2-840F-48FB-9743-F1D74BDF88F7}" type="datetime1">
              <a:rPr lang="en-US" smtClean="0"/>
              <a:t>2015-10-30</a:t>
            </a:fld>
            <a:endParaRPr lang="en-US"/>
          </a:p>
        </p:txBody>
      </p:sp>
      <p:sp>
        <p:nvSpPr>
          <p:cNvPr id="4"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752606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icture only">
    <p:spTree>
      <p:nvGrpSpPr>
        <p:cNvPr id="1" name=""/>
        <p:cNvGrpSpPr/>
        <p:nvPr/>
      </p:nvGrpSpPr>
      <p:grpSpPr>
        <a:xfrm>
          <a:off x="0" y="0"/>
          <a:ext cx="0" cy="0"/>
          <a:chOff x="0" y="0"/>
          <a:chExt cx="0" cy="0"/>
        </a:xfrm>
      </p:grpSpPr>
      <p:sp>
        <p:nvSpPr>
          <p:cNvPr id="2" name="Picture Placeholder 6"/>
          <p:cNvSpPr>
            <a:spLocks noGrp="1"/>
          </p:cNvSpPr>
          <p:nvPr>
            <p:ph type="pic" sz="quarter" idx="13"/>
          </p:nvPr>
        </p:nvSpPr>
        <p:spPr>
          <a:xfrm>
            <a:off x="0" y="0"/>
            <a:ext cx="9144000" cy="6858000"/>
          </a:xfrm>
          <a:prstGeom prst="rect">
            <a:avLst/>
          </a:prstGeom>
        </p:spPr>
        <p:txBody>
          <a:bodyPr/>
          <a:lstStyle/>
          <a:p>
            <a:r>
              <a:rPr lang="en-US" smtClean="0"/>
              <a:t>Click icon to add picture</a:t>
            </a:r>
            <a:endParaRPr lang="fr-FR"/>
          </a:p>
        </p:txBody>
      </p:sp>
      <p:sp>
        <p:nvSpPr>
          <p:cNvPr id="3"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C92AA-85E3-4D1B-A825-27C4EB6BDA6C}" type="datetime1">
              <a:rPr lang="en-US" smtClean="0"/>
              <a:t>2015-10-30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4061399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ide-by-side">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71499" y="2274438"/>
            <a:ext cx="3757655"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571499" y="3031200"/>
            <a:ext cx="3757655" cy="3267762"/>
          </a:xfrm>
          <a:prstGeom prst="rect">
            <a:avLst/>
          </a:prstGeom>
        </p:spPr>
        <p:txBody>
          <a:bodyPr/>
          <a:lstStyle>
            <a:lvl1pPr>
              <a:defRPr lang="fr-CH" sz="2200" kern="1200" baseline="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Espace réservé du texte 4"/>
          <p:cNvSpPr>
            <a:spLocks noGrp="1"/>
          </p:cNvSpPr>
          <p:nvPr>
            <p:ph type="body" sz="quarter" idx="3"/>
          </p:nvPr>
        </p:nvSpPr>
        <p:spPr>
          <a:xfrm>
            <a:off x="4813369" y="2274438"/>
            <a:ext cx="3759131" cy="757237"/>
          </a:xfrm>
          <a:prstGeom prst="rect">
            <a:avLst/>
          </a:prstGeom>
        </p:spPr>
        <p:txBody>
          <a:bodyPr anchor="b"/>
          <a:lstStyle>
            <a:lvl1pPr marL="0" indent="0">
              <a:buNone/>
              <a:defRPr sz="2200" b="1">
                <a:solidFill>
                  <a:srgbClr val="3D3D3F"/>
                </a:solidFill>
                <a:latin typeface="Arial"/>
                <a:ea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813369" y="3031200"/>
            <a:ext cx="3759131" cy="3267762"/>
          </a:xfrm>
          <a:prstGeom prst="rect">
            <a:avLst/>
          </a:prstGeom>
        </p:spPr>
        <p:txBody>
          <a:bodyPr/>
          <a:lstStyle>
            <a:lvl1pPr>
              <a:defRPr lang="fr-CH" sz="2200" kern="1200" baseline="0" dirty="0" smtClean="0">
                <a:solidFill>
                  <a:srgbClr val="3D3D3F"/>
                </a:solidFill>
                <a:latin typeface="Arial"/>
                <a:ea typeface="+mn-ea"/>
                <a:cs typeface="Arial"/>
              </a:defRPr>
            </a:lvl1pPr>
            <a:lvl2pPr>
              <a:defRPr sz="2200">
                <a:solidFill>
                  <a:srgbClr val="3D3D3F"/>
                </a:solidFill>
                <a:latin typeface="Arial"/>
                <a:ea typeface="Arial"/>
                <a:cs typeface="Arial"/>
              </a:defRPr>
            </a:lvl2pPr>
            <a:lvl3pPr>
              <a:defRPr sz="2200">
                <a:solidFill>
                  <a:srgbClr val="3D3D3F"/>
                </a:solidFill>
                <a:latin typeface="Arial"/>
                <a:ea typeface="Arial"/>
                <a:cs typeface="Arial"/>
              </a:defRPr>
            </a:lvl3pPr>
            <a:lvl4pPr>
              <a:defRPr sz="2200">
                <a:solidFill>
                  <a:srgbClr val="3D3D3F"/>
                </a:solidFill>
                <a:latin typeface="Arial"/>
                <a:ea typeface="Arial"/>
                <a:cs typeface="Arial"/>
              </a:defRPr>
            </a:lvl4pPr>
            <a:lvl5pPr>
              <a:defRPr sz="2200">
                <a:solidFill>
                  <a:srgbClr val="3D3D3F"/>
                </a:solidFill>
                <a:latin typeface="Arial"/>
                <a:ea typeface="Arial"/>
                <a:cs typeface="Aria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8" name="Slide Number Placeholder 5"/>
          <p:cNvSpPr>
            <a:spLocks noGrp="1"/>
          </p:cNvSpPr>
          <p:nvPr>
            <p:ph type="sldNum" sz="quarter" idx="10"/>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9" name="Date Placeholder 3"/>
          <p:cNvSpPr>
            <a:spLocks noGrp="1"/>
          </p:cNvSpPr>
          <p:nvPr>
            <p:ph type="dt" sz="half" idx="11"/>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C84CE-89BD-4112-8D33-200D2BE6F525}" type="datetime1">
              <a:rPr lang="en-US" smtClean="0"/>
              <a:t>2015-10-30</a:t>
            </a:fld>
            <a:endParaRPr lang="en-US"/>
          </a:p>
        </p:txBody>
      </p:sp>
      <p:sp>
        <p:nvSpPr>
          <p:cNvPr id="10" name="Footer Placeholder 4"/>
          <p:cNvSpPr>
            <a:spLocks noGrp="1"/>
          </p:cNvSpPr>
          <p:nvPr>
            <p:ph type="ftr" sz="quarter" idx="12"/>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075010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 Title - big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2" name="Title 1"/>
          <p:cNvSpPr>
            <a:spLocks noGrp="1"/>
          </p:cNvSpPr>
          <p:nvPr>
            <p:ph type="title"/>
          </p:nvPr>
        </p:nvSpPr>
        <p:spPr/>
        <p:txBody>
          <a:bodyPr/>
          <a:lstStyle/>
          <a:p>
            <a:r>
              <a:rPr lang="en-US" dirty="0" smtClean="0"/>
              <a:t>Click to edit Master title style</a:t>
            </a:r>
            <a:endParaRPr lang="fr-FR" dirty="0"/>
          </a:p>
        </p:txBody>
      </p:sp>
      <p:sp>
        <p:nvSpPr>
          <p:cNvPr id="8" name="Text Placeholder 6"/>
          <p:cNvSpPr>
            <a:spLocks noGrp="1"/>
          </p:cNvSpPr>
          <p:nvPr>
            <p:ph type="body" sz="quarter" idx="13"/>
          </p:nvPr>
        </p:nvSpPr>
        <p:spPr>
          <a:xfrm>
            <a:off x="571500" y="2717800"/>
            <a:ext cx="8001000" cy="3422650"/>
          </a:xfrm>
        </p:spPr>
        <p:txBody>
          <a:bodyPr/>
          <a:lstStyle/>
          <a:p>
            <a:endParaRPr lang="en-US" dirty="0" smtClean="0"/>
          </a:p>
        </p:txBody>
      </p:sp>
      <p:sp>
        <p:nvSpPr>
          <p:cNvPr id="5"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FF9CB-3D10-45D5-AAF0-67B549AD3DD5}" type="datetime1">
              <a:rPr lang="en-US" smtClean="0"/>
              <a:t>2015-10-30</a:t>
            </a:fld>
            <a:endParaRPr lang="en-US"/>
          </a:p>
        </p:txBody>
      </p:sp>
      <p:sp>
        <p:nvSpPr>
          <p:cNvPr id="9"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79218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 Title -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5" name="Espace réservé du contenu 2"/>
          <p:cNvSpPr>
            <a:spLocks noGrp="1"/>
          </p:cNvSpPr>
          <p:nvPr>
            <p:ph idx="1"/>
          </p:nvPr>
        </p:nvSpPr>
        <p:spPr>
          <a:xfrm>
            <a:off x="571500" y="2717800"/>
            <a:ext cx="8001000" cy="3408363"/>
          </a:xfrm>
          <a:prstGeom prst="rect">
            <a:avLst/>
          </a:prstGeom>
        </p:spPr>
        <p:txBody>
          <a:bodyPr lIns="0" tIns="0" rIns="0" bIns="0">
            <a:normAutofit/>
          </a:bodyPr>
          <a:lstStyle>
            <a:lvl1pPr marL="0" indent="0">
              <a:buFontTx/>
              <a:buNone/>
              <a:defRPr sz="2200">
                <a:solidFill>
                  <a:srgbClr val="3D3D3F"/>
                </a:solidFill>
                <a:latin typeface="Arial"/>
                <a:ea typeface="Arial"/>
                <a:cs typeface="Arial"/>
              </a:defRPr>
            </a:lvl1pPr>
            <a:lvl2pPr>
              <a:defRPr sz="2200">
                <a:solidFill>
                  <a:srgbClr val="3D3D3F"/>
                </a:solidFill>
                <a:latin typeface="Arial"/>
                <a:ea typeface="Arial"/>
              </a:defRPr>
            </a:lvl2pPr>
            <a:lvl3pPr>
              <a:defRPr sz="2200">
                <a:solidFill>
                  <a:srgbClr val="3D3D3F"/>
                </a:solidFill>
                <a:latin typeface="Arial"/>
                <a:ea typeface="Arial"/>
              </a:defRPr>
            </a:lvl3pPr>
            <a:lvl4pPr>
              <a:defRPr sz="2200">
                <a:solidFill>
                  <a:srgbClr val="3D3D3F"/>
                </a:solidFill>
                <a:latin typeface="Arial"/>
                <a:ea typeface="Arial"/>
              </a:defRPr>
            </a:lvl4pPr>
            <a:lvl5pPr>
              <a:defRPr sz="2200">
                <a:solidFill>
                  <a:srgbClr val="3D3D3F"/>
                </a:solidFill>
                <a:latin typeface="Arial"/>
                <a:ea typeface="Aria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6"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D8F7B-E4A7-4C12-8759-CE129B7E86CE}" type="datetime1">
              <a:rPr lang="en-US" smtClean="0"/>
              <a:t>2015-10-30</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200748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 Title and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smtClean="0"/>
              <a:t>Click icon to add picture</a:t>
            </a:r>
            <a:endParaRPr lang="fr-FR"/>
          </a:p>
        </p:txBody>
      </p:sp>
      <p:sp>
        <p:nvSpPr>
          <p:cNvPr id="2" name="Title 1"/>
          <p:cNvSpPr>
            <a:spLocks noGrp="1"/>
          </p:cNvSpPr>
          <p:nvPr>
            <p:ph type="title"/>
          </p:nvPr>
        </p:nvSpPr>
        <p:spPr/>
        <p:txBody>
          <a:bodyPr/>
          <a:lstStyle/>
          <a:p>
            <a:r>
              <a:rPr lang="en-US" smtClean="0"/>
              <a:t>Click to edit Master title style</a:t>
            </a:r>
            <a:endParaRPr lang="fr-FR"/>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77AA9-8B46-437A-9A9B-C8AA7543F65F}" type="datetime1">
              <a:rPr lang="en-US" smtClean="0"/>
              <a:t>2015-10-30</a:t>
            </a:fld>
            <a:endParaRPr lang="en-US"/>
          </a:p>
        </p:txBody>
      </p:sp>
      <p:sp>
        <p:nvSpPr>
          <p:cNvPr id="7"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86585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 Picture + tex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9144000" cy="6858000"/>
          </a:xfrm>
        </p:spPr>
        <p:txBody>
          <a:bodyPr/>
          <a:lstStyle/>
          <a:p>
            <a:r>
              <a:rPr lang="en-US" dirty="0" smtClean="0"/>
              <a:t>Click icon to add picture</a:t>
            </a:r>
            <a:endParaRPr lang="fr-FR" dirty="0"/>
          </a:p>
        </p:txBody>
      </p:sp>
      <p:sp>
        <p:nvSpPr>
          <p:cNvPr id="7" name="Text Placeholder 6"/>
          <p:cNvSpPr>
            <a:spLocks noGrp="1"/>
          </p:cNvSpPr>
          <p:nvPr>
            <p:ph type="body" sz="quarter" idx="13"/>
          </p:nvPr>
        </p:nvSpPr>
        <p:spPr>
          <a:xfrm>
            <a:off x="571500" y="3701844"/>
            <a:ext cx="8001000" cy="2438605"/>
          </a:xfrm>
        </p:spPr>
        <p:txBody>
          <a:bodyPr/>
          <a:lstStyle/>
          <a:p>
            <a:endParaRPr lang="en-US" dirty="0" smtClean="0"/>
          </a:p>
        </p:txBody>
      </p:sp>
      <p:sp>
        <p:nvSpPr>
          <p:cNvPr id="4"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5"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0696D-5B29-4C2B-B37D-C51F2EA78782}" type="datetime1">
              <a:rPr lang="en-US" smtClean="0"/>
              <a:t>2015-10-30</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2819115701"/>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control" Target="../activeX/activeX1.xml"/><Relationship Id="rId13" Type="http://schemas.openxmlformats.org/officeDocument/2006/relationships/image" Target="../media/image3.wmf"/><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2.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control" Target="../activeX/activeX3.xml"/><Relationship Id="rId4" Type="http://schemas.openxmlformats.org/officeDocument/2006/relationships/slideLayout" Target="../slideLayouts/slideLayout4.xml"/><Relationship Id="rId9" Type="http://schemas.openxmlformats.org/officeDocument/2006/relationships/control" Target="../activeX/activeX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6.wmf"/><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control" Target="../activeX/activeX5.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control" Target="../activeX/activeX4.xml"/><Relationship Id="rId5" Type="http://schemas.openxmlformats.org/officeDocument/2006/relationships/slideLayout" Target="../slideLayouts/slideLayout10.xml"/><Relationship Id="rId10" Type="http://schemas.openxmlformats.org/officeDocument/2006/relationships/vmlDrawing" Target="../drawings/vmlDrawing2.vml"/><Relationship Id="rId4" Type="http://schemas.openxmlformats.org/officeDocument/2006/relationships/slideLayout" Target="../slideLayouts/slideLayout9.xml"/><Relationship Id="rId9" Type="http://schemas.openxmlformats.org/officeDocument/2006/relationships/theme" Target="../theme/theme3.xml"/><Relationship Id="rId14" Type="http://schemas.openxmlformats.org/officeDocument/2006/relationships/image" Target="../media/image7.wmf"/></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dirty="0" smtClean="0"/>
              <a:t>ISO PowerPoint Template</a:t>
            </a:r>
            <a:endParaRPr lang="fr-FR" dirty="0"/>
          </a:p>
        </p:txBody>
      </p:sp>
      <p:sp>
        <p:nvSpPr>
          <p:cNvPr id="3" name="Slide Number Placeholder 2"/>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4E9E2-9743-4E21-B433-C4766F3B3560}" type="slidenum">
              <a:rPr lang="en-US" smtClean="0"/>
              <a:t>‹#›</a:t>
            </a:fld>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F7112-BC50-40A0-ADD1-AC8C5DD1BEDF}" type="datetime1">
              <a:rPr lang="en-US" smtClean="0"/>
              <a:t>2015-10-30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826363325"/>
      </p:ext>
    </p:extLst>
  </p:cSld>
  <p:clrMap bg1="lt1" tx1="dk1" bg2="lt2" tx2="dk2" accent1="accent1" accent2="accent2" accent3="accent3" accent4="accent4" accent5="accent5" accent6="accent6" hlink="hlink" folHlink="folHlink"/>
  <p:hf sldNum="0" hdr="0" ftr="0" dt="0"/>
  <p:txStyles>
    <p:titleStyle>
      <a:lvl1pPr algn="ctr" defTabSz="914400" rtl="0" eaLnBrk="1" latinLnBrk="0" hangingPunct="1">
        <a:spcBef>
          <a:spcPct val="0"/>
        </a:spcBef>
        <a:buNone/>
        <a:defRPr sz="3600" b="1"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2717800"/>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4757B-1E1C-4F5F-A559-56373CCB318E}" type="slidenum">
              <a:rPr lang="en-US" smtClean="0"/>
              <a:t>‹#›</a:t>
            </a:fld>
            <a:endParaRPr lang="en-US"/>
          </a:p>
        </p:txBody>
      </p:sp>
      <p:sp>
        <p:nvSpPr>
          <p:cNvPr id="9"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25757-945B-4F9A-BDD8-D722A54C0234}" type="datetime1">
              <a:rPr lang="en-US" smtClean="0"/>
              <a:t>2015-10-30</a:t>
            </a:fld>
            <a:endParaRPr lang="en-US"/>
          </a:p>
        </p:txBody>
      </p:sp>
      <p:sp>
        <p:nvSpPr>
          <p:cNvPr id="1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controls>
      <mc:AlternateContent xmlns:mc="http://schemas.openxmlformats.org/markup-compatibility/2006">
        <mc:Choice xmlns:v="urn:schemas-microsoft-com:vml" Requires="v">
          <p:control spid="1238" name="Image1" r:id="rId8" imgW="9144000" imgH="114480"/>
        </mc:Choice>
        <mc:Fallback>
          <p:control name="Image1" r:id="rId8" imgW="9144000" imgH="114480">
            <p:pic>
              <p:nvPicPr>
                <p:cNvPr id="3" name="Image1"/>
                <p:cNvPicPr preferRelativeResize="0">
                  <a:picLocks noChangeArrowheads="1" noChangeShapeType="1"/>
                </p:cNvPicPr>
                <p:nvPr/>
              </p:nvPicPr>
              <p:blipFill>
                <a:blip r:embed="rId11"/>
                <a:srcRect/>
                <a:stretch>
                  <a:fillRect/>
                </a:stretch>
              </p:blipFill>
              <p:spPr bwMode="auto">
                <a:xfrm>
                  <a:off x="0" y="0"/>
                  <a:ext cx="9144000" cy="1174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39" name="Image2" r:id="rId9" imgW="565200" imgH="768240"/>
        </mc:Choice>
        <mc:Fallback>
          <p:control name="Image2" r:id="rId9" imgW="565200" imgH="768240">
            <p:pic>
              <p:nvPicPr>
                <p:cNvPr id="4" name="Image2"/>
                <p:cNvPicPr preferRelativeResize="0">
                  <a:picLocks noChangeArrowheads="1" noChangeShapeType="1"/>
                </p:cNvPicPr>
                <p:nvPr/>
              </p:nvPicPr>
              <p:blipFill>
                <a:blip r:embed="rId12"/>
                <a:srcRect/>
                <a:stretch>
                  <a:fillRect/>
                </a:stretch>
              </p:blipFill>
              <p:spPr bwMode="auto">
                <a:xfrm>
                  <a:off x="571500" y="77788"/>
                  <a:ext cx="566738" cy="7683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40" name="Image3" r:id="rId10" imgW="552600" imgH="501480"/>
        </mc:Choice>
        <mc:Fallback>
          <p:control name="Image3" r:id="rId10" imgW="552600" imgH="501480">
            <p:pic>
              <p:nvPicPr>
                <p:cNvPr id="5" name="Image3"/>
                <p:cNvPicPr preferRelativeResize="0">
                  <a:picLocks noChangeArrowheads="1" noChangeShapeType="1"/>
                </p:cNvPicPr>
                <p:nvPr/>
              </p:nvPicPr>
              <p:blipFill>
                <a:blip r:embed="rId13"/>
                <a:srcRect/>
                <a:stretch>
                  <a:fillRect/>
                </a:stretch>
              </p:blipFill>
              <p:spPr bwMode="auto">
                <a:xfrm>
                  <a:off x="575933" y="311151"/>
                  <a:ext cx="555955" cy="505094"/>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443503323"/>
      </p:ext>
    </p:extLst>
  </p:cSld>
  <p:clrMap bg1="lt1" tx1="dk1" bg2="lt2" tx2="dk2" accent1="accent1" accent2="accent2" accent3="accent3" accent4="accent4" accent5="accent5" accent6="accent6" hlink="hlink" folHlink="folHlink"/>
  <p:sldLayoutIdLst>
    <p:sldLayoutId id="2147483660" r:id="rId1"/>
    <p:sldLayoutId id="2147483674" r:id="rId2"/>
    <p:sldLayoutId id="2147483678" r:id="rId3"/>
    <p:sldLayoutId id="2147483682" r:id="rId4"/>
    <p:sldLayoutId id="2147483679" r:id="rId5"/>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grpSp>
        <p:nvGrpSpPr>
          <p:cNvPr id="4" name="Group 5"/>
          <p:cNvGrpSpPr>
            <a:grpSpLocks/>
          </p:cNvGrpSpPr>
          <p:nvPr/>
        </p:nvGrpSpPr>
        <p:grpSpPr bwMode="auto">
          <a:xfrm>
            <a:off x="571500" y="0"/>
            <a:ext cx="406400" cy="550863"/>
            <a:chOff x="360" y="46"/>
            <a:chExt cx="357" cy="484"/>
          </a:xfrm>
        </p:grpSpPr>
      </p:grpSp>
      <p:grpSp>
        <p:nvGrpSpPr>
          <p:cNvPr id="6" name="Group 5"/>
          <p:cNvGrpSpPr>
            <a:grpSpLocks/>
          </p:cNvGrpSpPr>
          <p:nvPr/>
        </p:nvGrpSpPr>
        <p:grpSpPr bwMode="auto">
          <a:xfrm>
            <a:off x="571500" y="0"/>
            <a:ext cx="406400" cy="550863"/>
            <a:chOff x="360" y="46"/>
            <a:chExt cx="357" cy="484"/>
          </a:xfrm>
        </p:grpSpPr>
      </p:grpSp>
      <p:grpSp>
        <p:nvGrpSpPr>
          <p:cNvPr id="7" name="Group 5"/>
          <p:cNvGrpSpPr>
            <a:grpSpLocks/>
          </p:cNvGrpSpPr>
          <p:nvPr/>
        </p:nvGrpSpPr>
        <p:grpSpPr bwMode="auto">
          <a:xfrm>
            <a:off x="571500" y="0"/>
            <a:ext cx="406400" cy="550863"/>
            <a:chOff x="360" y="46"/>
            <a:chExt cx="357" cy="484"/>
          </a:xfrm>
        </p:grpSpPr>
      </p:grpSp>
      <p:grpSp>
        <p:nvGrpSpPr>
          <p:cNvPr id="8" name="Group 5"/>
          <p:cNvGrpSpPr>
            <a:grpSpLocks/>
          </p:cNvGrpSpPr>
          <p:nvPr/>
        </p:nvGrpSpPr>
        <p:grpSpPr bwMode="auto">
          <a:xfrm>
            <a:off x="571500" y="0"/>
            <a:ext cx="406400" cy="550863"/>
            <a:chOff x="360" y="46"/>
            <a:chExt cx="357" cy="484"/>
          </a:xfrm>
        </p:grpSpPr>
      </p:grpSp>
      <p:grpSp>
        <p:nvGrpSpPr>
          <p:cNvPr id="9" name="Group 5"/>
          <p:cNvGrpSpPr>
            <a:grpSpLocks/>
          </p:cNvGrpSpPr>
          <p:nvPr/>
        </p:nvGrpSpPr>
        <p:grpSpPr bwMode="auto">
          <a:xfrm>
            <a:off x="571500" y="0"/>
            <a:ext cx="406400" cy="550863"/>
            <a:chOff x="360" y="46"/>
            <a:chExt cx="357" cy="484"/>
          </a:xfrm>
        </p:grpSpPr>
      </p:grpSp>
      <p:grpSp>
        <p:nvGrpSpPr>
          <p:cNvPr id="10" name="Group 5"/>
          <p:cNvGrpSpPr>
            <a:grpSpLocks/>
          </p:cNvGrpSpPr>
          <p:nvPr/>
        </p:nvGrpSpPr>
        <p:grpSpPr bwMode="auto">
          <a:xfrm>
            <a:off x="571500" y="0"/>
            <a:ext cx="406400" cy="550863"/>
            <a:chOff x="360" y="46"/>
            <a:chExt cx="357" cy="484"/>
          </a:xfrm>
        </p:grpSpPr>
      </p:grpSp>
      <p:grpSp>
        <p:nvGrpSpPr>
          <p:cNvPr id="11" name="Group 5"/>
          <p:cNvGrpSpPr>
            <a:grpSpLocks/>
          </p:cNvGrpSpPr>
          <p:nvPr/>
        </p:nvGrpSpPr>
        <p:grpSpPr bwMode="auto">
          <a:xfrm>
            <a:off x="571500" y="0"/>
            <a:ext cx="406400" cy="550863"/>
            <a:chOff x="360" y="46"/>
            <a:chExt cx="357" cy="484"/>
          </a:xfrm>
        </p:grpSpPr>
      </p:grpSp>
      <p:grpSp>
        <p:nvGrpSpPr>
          <p:cNvPr id="12" name="Group 5"/>
          <p:cNvGrpSpPr>
            <a:grpSpLocks/>
          </p:cNvGrpSpPr>
          <p:nvPr/>
        </p:nvGrpSpPr>
        <p:grpSpPr bwMode="auto">
          <a:xfrm>
            <a:off x="571500" y="0"/>
            <a:ext cx="406400" cy="550863"/>
            <a:chOff x="360" y="46"/>
            <a:chExt cx="357" cy="484"/>
          </a:xfrm>
        </p:grpSpPr>
      </p:grpSp>
      <p:grpSp>
        <p:nvGrpSpPr>
          <p:cNvPr id="13" name="Group 5"/>
          <p:cNvGrpSpPr>
            <a:grpSpLocks/>
          </p:cNvGrpSpPr>
          <p:nvPr/>
        </p:nvGrpSpPr>
        <p:grpSpPr bwMode="auto">
          <a:xfrm>
            <a:off x="571500" y="0"/>
            <a:ext cx="406400" cy="550863"/>
            <a:chOff x="360" y="46"/>
            <a:chExt cx="357" cy="484"/>
          </a:xfrm>
        </p:grpSpPr>
      </p:grpSp>
      <p:grpSp>
        <p:nvGrpSpPr>
          <p:cNvPr id="14" name="Group 5"/>
          <p:cNvGrpSpPr>
            <a:grpSpLocks/>
          </p:cNvGrpSpPr>
          <p:nvPr/>
        </p:nvGrpSpPr>
        <p:grpSpPr bwMode="auto">
          <a:xfrm>
            <a:off x="571500" y="0"/>
            <a:ext cx="406400" cy="550863"/>
            <a:chOff x="360" y="46"/>
            <a:chExt cx="357" cy="484"/>
          </a:xfrm>
        </p:grpSpPr>
      </p:grpSp>
      <p:grpSp>
        <p:nvGrpSpPr>
          <p:cNvPr id="15" name="Group 5"/>
          <p:cNvGrpSpPr>
            <a:grpSpLocks/>
          </p:cNvGrpSpPr>
          <p:nvPr/>
        </p:nvGrpSpPr>
        <p:grpSpPr bwMode="auto">
          <a:xfrm>
            <a:off x="571500" y="0"/>
            <a:ext cx="406400" cy="550863"/>
            <a:chOff x="360" y="46"/>
            <a:chExt cx="357" cy="484"/>
          </a:xfrm>
        </p:grpSpPr>
      </p:grpSp>
      <p:grpSp>
        <p:nvGrpSpPr>
          <p:cNvPr id="16" name="Group 5"/>
          <p:cNvGrpSpPr>
            <a:grpSpLocks/>
          </p:cNvGrpSpPr>
          <p:nvPr/>
        </p:nvGrpSpPr>
        <p:grpSpPr bwMode="auto">
          <a:xfrm>
            <a:off x="571500" y="0"/>
            <a:ext cx="406400" cy="550863"/>
            <a:chOff x="360" y="46"/>
            <a:chExt cx="357" cy="484"/>
          </a:xfrm>
        </p:grpSpPr>
      </p:grpSp>
      <p:grpSp>
        <p:nvGrpSpPr>
          <p:cNvPr id="17" name="Group 5"/>
          <p:cNvGrpSpPr>
            <a:grpSpLocks/>
          </p:cNvGrpSpPr>
          <p:nvPr/>
        </p:nvGrpSpPr>
        <p:grpSpPr bwMode="auto">
          <a:xfrm>
            <a:off x="571500" y="0"/>
            <a:ext cx="406400" cy="550863"/>
            <a:chOff x="360" y="46"/>
            <a:chExt cx="357" cy="484"/>
          </a:xfrm>
        </p:grpSpPr>
      </p:grpSp>
      <p:grpSp>
        <p:nvGrpSpPr>
          <p:cNvPr id="18" name="Group 5"/>
          <p:cNvGrpSpPr>
            <a:grpSpLocks/>
          </p:cNvGrpSpPr>
          <p:nvPr/>
        </p:nvGrpSpPr>
        <p:grpSpPr bwMode="auto">
          <a:xfrm>
            <a:off x="571500" y="0"/>
            <a:ext cx="406400" cy="550863"/>
            <a:chOff x="360" y="46"/>
            <a:chExt cx="357" cy="484"/>
          </a:xfrm>
        </p:grpSpPr>
      </p:grpSp>
      <p:grpSp>
        <p:nvGrpSpPr>
          <p:cNvPr id="19" name="Group 5"/>
          <p:cNvGrpSpPr>
            <a:grpSpLocks/>
          </p:cNvGrpSpPr>
          <p:nvPr/>
        </p:nvGrpSpPr>
        <p:grpSpPr bwMode="auto">
          <a:xfrm>
            <a:off x="571500" y="0"/>
            <a:ext cx="406400" cy="550863"/>
            <a:chOff x="360" y="46"/>
            <a:chExt cx="357" cy="484"/>
          </a:xfrm>
        </p:grpSpPr>
      </p:grpSp>
      <p:grpSp>
        <p:nvGrpSpPr>
          <p:cNvPr id="22" name="Group 5"/>
          <p:cNvGrpSpPr>
            <a:grpSpLocks/>
          </p:cNvGrpSpPr>
          <p:nvPr/>
        </p:nvGrpSpPr>
        <p:grpSpPr bwMode="auto">
          <a:xfrm>
            <a:off x="571500" y="0"/>
            <a:ext cx="406400" cy="550863"/>
            <a:chOff x="360" y="46"/>
            <a:chExt cx="357" cy="484"/>
          </a:xfrm>
        </p:grpSpPr>
      </p:grpSp>
      <p:sp>
        <p:nvSpPr>
          <p:cNvPr id="24" name="Slide Number Placeholder 23"/>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63A8C-C0CF-4E76-AD0D-5CCD8DD4AF68}" type="slidenum">
              <a:rPr lang="en-US" smtClean="0"/>
              <a:t>‹#›</a:t>
            </a:fld>
            <a:endParaRPr lang="en-US"/>
          </a:p>
        </p:txBody>
      </p:sp>
      <p:sp>
        <p:nvSpPr>
          <p:cNvPr id="29"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03DEC-435C-4C1D-AC86-EDF233263FFF}" type="datetime1">
              <a:rPr lang="en-US" smtClean="0"/>
              <a:t>2015-10-30</a:t>
            </a:fld>
            <a:endParaRPr lang="en-US"/>
          </a:p>
        </p:txBody>
      </p:sp>
      <p:sp>
        <p:nvSpPr>
          <p:cNvPr id="30"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grpSp>
        <p:nvGrpSpPr>
          <p:cNvPr id="23" name="Group 5"/>
          <p:cNvGrpSpPr>
            <a:grpSpLocks/>
          </p:cNvGrpSpPr>
          <p:nvPr/>
        </p:nvGrpSpPr>
        <p:grpSpPr bwMode="auto">
          <a:xfrm>
            <a:off x="571500" y="0"/>
            <a:ext cx="406400" cy="550863"/>
            <a:chOff x="360" y="46"/>
            <a:chExt cx="357" cy="484"/>
          </a:xfrm>
        </p:grpSpPr>
      </p:grpSp>
      <p:grpSp>
        <p:nvGrpSpPr>
          <p:cNvPr id="25" name="Group 5"/>
          <p:cNvGrpSpPr>
            <a:grpSpLocks/>
          </p:cNvGrpSpPr>
          <p:nvPr/>
        </p:nvGrpSpPr>
        <p:grpSpPr bwMode="auto">
          <a:xfrm>
            <a:off x="571500" y="0"/>
            <a:ext cx="406400" cy="550863"/>
            <a:chOff x="360" y="46"/>
            <a:chExt cx="357" cy="484"/>
          </a:xfrm>
        </p:grpSpPr>
      </p:grpSp>
      <p:grpSp>
        <p:nvGrpSpPr>
          <p:cNvPr id="26" name="Group 5"/>
          <p:cNvGrpSpPr>
            <a:grpSpLocks/>
          </p:cNvGrpSpPr>
          <p:nvPr/>
        </p:nvGrpSpPr>
        <p:grpSpPr bwMode="auto">
          <a:xfrm>
            <a:off x="571500" y="0"/>
            <a:ext cx="406400" cy="550863"/>
            <a:chOff x="360" y="46"/>
            <a:chExt cx="357" cy="484"/>
          </a:xfrm>
        </p:grpSpPr>
      </p:grpSp>
      <p:grpSp>
        <p:nvGrpSpPr>
          <p:cNvPr id="27" name="Group 5"/>
          <p:cNvGrpSpPr>
            <a:grpSpLocks/>
          </p:cNvGrpSpPr>
          <p:nvPr/>
        </p:nvGrpSpPr>
        <p:grpSpPr bwMode="auto">
          <a:xfrm>
            <a:off x="571500" y="0"/>
            <a:ext cx="406400" cy="550863"/>
            <a:chOff x="360" y="46"/>
            <a:chExt cx="357" cy="484"/>
          </a:xfrm>
        </p:grpSpPr>
      </p:grpSp>
      <p:grpSp>
        <p:nvGrpSpPr>
          <p:cNvPr id="28" name="Group 5"/>
          <p:cNvGrpSpPr>
            <a:grpSpLocks/>
          </p:cNvGrpSpPr>
          <p:nvPr/>
        </p:nvGrpSpPr>
        <p:grpSpPr bwMode="auto">
          <a:xfrm>
            <a:off x="571500" y="0"/>
            <a:ext cx="406400" cy="550863"/>
            <a:chOff x="360" y="46"/>
            <a:chExt cx="357" cy="484"/>
          </a:xfrm>
        </p:grpSpPr>
      </p:grpSp>
      <p:grpSp>
        <p:nvGrpSpPr>
          <p:cNvPr id="31" name="Group 5"/>
          <p:cNvGrpSpPr>
            <a:grpSpLocks/>
          </p:cNvGrpSpPr>
          <p:nvPr/>
        </p:nvGrpSpPr>
        <p:grpSpPr bwMode="auto">
          <a:xfrm>
            <a:off x="571500" y="0"/>
            <a:ext cx="406400" cy="550863"/>
            <a:chOff x="360" y="46"/>
            <a:chExt cx="357" cy="484"/>
          </a:xfrm>
        </p:grpSpPr>
      </p:grpSp>
      <p:grpSp>
        <p:nvGrpSpPr>
          <p:cNvPr id="2048" name="Group 5"/>
          <p:cNvGrpSpPr>
            <a:grpSpLocks/>
          </p:cNvGrpSpPr>
          <p:nvPr/>
        </p:nvGrpSpPr>
        <p:grpSpPr bwMode="auto">
          <a:xfrm>
            <a:off x="571500" y="0"/>
            <a:ext cx="406400" cy="550863"/>
            <a:chOff x="360" y="46"/>
            <a:chExt cx="357" cy="484"/>
          </a:xfrm>
        </p:grpSpPr>
      </p:grpSp>
      <p:grpSp>
        <p:nvGrpSpPr>
          <p:cNvPr id="2049" name="Group 5"/>
          <p:cNvGrpSpPr>
            <a:grpSpLocks/>
          </p:cNvGrpSpPr>
          <p:nvPr/>
        </p:nvGrpSpPr>
        <p:grpSpPr bwMode="auto">
          <a:xfrm>
            <a:off x="571500" y="0"/>
            <a:ext cx="406400" cy="550863"/>
            <a:chOff x="360" y="46"/>
            <a:chExt cx="357" cy="484"/>
          </a:xfrm>
        </p:grpSpPr>
      </p:grpSp>
      <p:grpSp>
        <p:nvGrpSpPr>
          <p:cNvPr id="2050" name="Group 5"/>
          <p:cNvGrpSpPr>
            <a:grpSpLocks/>
          </p:cNvGrpSpPr>
          <p:nvPr/>
        </p:nvGrpSpPr>
        <p:grpSpPr bwMode="auto">
          <a:xfrm>
            <a:off x="571500" y="0"/>
            <a:ext cx="406400" cy="550863"/>
            <a:chOff x="360" y="46"/>
            <a:chExt cx="357" cy="484"/>
          </a:xfrm>
        </p:grpSpPr>
      </p:grpSp>
      <p:grpSp>
        <p:nvGrpSpPr>
          <p:cNvPr id="2051" name="Group 5"/>
          <p:cNvGrpSpPr>
            <a:grpSpLocks/>
          </p:cNvGrpSpPr>
          <p:nvPr/>
        </p:nvGrpSpPr>
        <p:grpSpPr bwMode="auto">
          <a:xfrm>
            <a:off x="571500" y="0"/>
            <a:ext cx="406400" cy="550863"/>
            <a:chOff x="360" y="46"/>
            <a:chExt cx="357" cy="484"/>
          </a:xfrm>
        </p:grpSpPr>
      </p:grpSp>
      <p:grpSp>
        <p:nvGrpSpPr>
          <p:cNvPr id="2052" name="Group 5"/>
          <p:cNvGrpSpPr>
            <a:grpSpLocks/>
          </p:cNvGrpSpPr>
          <p:nvPr/>
        </p:nvGrpSpPr>
        <p:grpSpPr bwMode="auto">
          <a:xfrm>
            <a:off x="571500" y="0"/>
            <a:ext cx="406400" cy="550863"/>
            <a:chOff x="360" y="46"/>
            <a:chExt cx="357" cy="484"/>
          </a:xfrm>
        </p:grpSpPr>
      </p:grpSp>
    </p:spTree>
    <p:controls>
      <mc:AlternateContent xmlns:mc="http://schemas.openxmlformats.org/markup-compatibility/2006">
        <mc:Choice xmlns:v="urn:schemas-microsoft-com:vml" Requires="v">
          <p:control spid="2190" name="Image2" r:id="rId11" imgW="406440" imgH="552600"/>
        </mc:Choice>
        <mc:Fallback>
          <p:control name="Image2" r:id="rId11" imgW="406440" imgH="552600">
            <p:pic>
              <p:nvPicPr>
                <p:cNvPr id="20" name="Image2"/>
                <p:cNvPicPr preferRelativeResize="0">
                  <a:picLocks noChangeArrowheads="1" noChangeShapeType="1"/>
                </p:cNvPicPr>
                <p:nvPr/>
              </p:nvPicPr>
              <p:blipFill>
                <a:blip r:embed="rId13"/>
                <a:srcRect/>
                <a:stretch>
                  <a:fillRect/>
                </a:stretch>
              </p:blipFill>
              <p:spPr bwMode="auto">
                <a:xfrm>
                  <a:off x="571500" y="0"/>
                  <a:ext cx="406400" cy="550863"/>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2191" name="Image3" r:id="rId12" imgW="406440" imgH="368280"/>
        </mc:Choice>
        <mc:Fallback>
          <p:control name="Image3" r:id="rId12" imgW="406440" imgH="368280">
            <p:pic>
              <p:nvPicPr>
                <p:cNvPr id="21" name="Image3"/>
                <p:cNvPicPr preferRelativeResize="0">
                  <a:picLocks noChangeArrowheads="1" noChangeShapeType="1"/>
                </p:cNvPicPr>
                <p:nvPr/>
              </p:nvPicPr>
              <p:blipFill>
                <a:blip r:embed="rId14"/>
                <a:srcRect/>
                <a:stretch>
                  <a:fillRect/>
                </a:stretch>
              </p:blipFill>
              <p:spPr bwMode="auto">
                <a:xfrm>
                  <a:off x="571500" y="166688"/>
                  <a:ext cx="406400" cy="367186"/>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14780979"/>
      </p:ext>
    </p:extLst>
  </p:cSld>
  <p:clrMap bg1="lt1" tx1="dk1" bg2="lt2" tx2="dk2" accent1="accent1" accent2="accent2" accent3="accent3" accent4="accent4" accent5="accent5" accent6="accent6" hlink="hlink" folHlink="folHlink"/>
  <p:sldLayoutIdLst>
    <p:sldLayoutId id="2147483668" r:id="rId1"/>
    <p:sldLayoutId id="2147483675" r:id="rId2"/>
    <p:sldLayoutId id="2147483663" r:id="rId3"/>
    <p:sldLayoutId id="2147483664" r:id="rId4"/>
    <p:sldLayoutId id="2147483667" r:id="rId5"/>
    <p:sldLayoutId id="2147483680" r:id="rId6"/>
    <p:sldLayoutId id="2147483681" r:id="rId7"/>
    <p:sldLayoutId id="2147483683" r:id="rId8"/>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1087438"/>
            <a:ext cx="8001000" cy="864111"/>
          </a:xfrm>
          <a:prstGeom prst="rect">
            <a:avLst/>
          </a:prstGeom>
        </p:spPr>
        <p:txBody>
          <a:bodyPr vert="horz" lIns="91440" tIns="45720" rIns="91440" bIns="45720" rtlCol="0" anchor="ctr">
            <a:normAutofit/>
          </a:bodyPr>
          <a:lstStyle/>
          <a:p>
            <a:r>
              <a:rPr lang="en-US" dirty="0" smtClean="0"/>
              <a:t>Click to edit Master title style</a:t>
            </a:r>
            <a:endParaRPr lang="fr-FR" dirty="0"/>
          </a:p>
        </p:txBody>
      </p:sp>
      <p:sp>
        <p:nvSpPr>
          <p:cNvPr id="3" name="Text Placeholder 2"/>
          <p:cNvSpPr>
            <a:spLocks noGrp="1"/>
          </p:cNvSpPr>
          <p:nvPr>
            <p:ph type="body" idx="1"/>
          </p:nvPr>
        </p:nvSpPr>
        <p:spPr>
          <a:xfrm>
            <a:off x="577850" y="2276852"/>
            <a:ext cx="7994650" cy="386359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grpSp>
        <p:nvGrpSpPr>
          <p:cNvPr id="2053" name="Group 5"/>
          <p:cNvGrpSpPr>
            <a:grpSpLocks/>
          </p:cNvGrpSpPr>
          <p:nvPr/>
        </p:nvGrpSpPr>
        <p:grpSpPr bwMode="auto">
          <a:xfrm>
            <a:off x="571500" y="0"/>
            <a:ext cx="406400" cy="550863"/>
            <a:chOff x="360" y="46"/>
            <a:chExt cx="357" cy="484"/>
          </a:xfrm>
        </p:grpSpPr>
      </p:grpSp>
      <p:grpSp>
        <p:nvGrpSpPr>
          <p:cNvPr id="5" name="Group 5"/>
          <p:cNvGrpSpPr>
            <a:grpSpLocks/>
          </p:cNvGrpSpPr>
          <p:nvPr/>
        </p:nvGrpSpPr>
        <p:grpSpPr bwMode="auto">
          <a:xfrm>
            <a:off x="571500" y="0"/>
            <a:ext cx="406400" cy="550863"/>
            <a:chOff x="360" y="46"/>
            <a:chExt cx="357" cy="484"/>
          </a:xfrm>
        </p:grpSpPr>
      </p:grpSp>
      <p:sp>
        <p:nvSpPr>
          <p:cNvPr id="4" name="Slide Number Placeholder 3"/>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B9162-3013-43F5-B8F3-E4A62EC5D4E5}" type="slidenum">
              <a:rPr lang="en-US" smtClean="0"/>
              <a:t>‹#›</a:t>
            </a:fld>
            <a:endParaRPr lang="en-US"/>
          </a:p>
        </p:txBody>
      </p:sp>
      <p:sp>
        <p:nvSpPr>
          <p:cNvPr id="7"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69EEE-36B1-485B-8E0B-B9DF23C94199}" type="datetime1">
              <a:rPr lang="en-US" smtClean="0"/>
              <a:t>2015-10-30</a:t>
            </a:fld>
            <a:endParaRPr lang="en-US"/>
          </a:p>
        </p:txBody>
      </p:sp>
      <p:sp>
        <p:nvSpPr>
          <p:cNvPr id="8"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ciao</a:t>
            </a:r>
            <a:endParaRPr lang="en-US"/>
          </a:p>
        </p:txBody>
      </p:sp>
    </p:spTree>
    <p:extLst>
      <p:ext uri="{BB962C8B-B14F-4D97-AF65-F5344CB8AC3E}">
        <p14:creationId xmlns:p14="http://schemas.microsoft.com/office/powerpoint/2010/main" val="3101421568"/>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6" r:id="rId3"/>
    <p:sldLayoutId id="2147483673" r:id="rId4"/>
    <p:sldLayoutId id="2147483684" r:id="rId5"/>
    <p:sldLayoutId id="2147483685" r:id="rId6"/>
    <p:sldLayoutId id="2147483686" r:id="rId7"/>
  </p:sldLayoutIdLst>
  <p:hf sldNum="0" hdr="0" ftr="0" dt="0"/>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www.iaf.nu"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www.iso.or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fr-FR" dirty="0"/>
          </a:p>
        </p:txBody>
      </p:sp>
      <p:sp>
        <p:nvSpPr>
          <p:cNvPr id="5" name="Text Placeholder 4"/>
          <p:cNvSpPr>
            <a:spLocks noGrp="1"/>
          </p:cNvSpPr>
          <p:nvPr>
            <p:ph type="body" sz="quarter" idx="12"/>
          </p:nvPr>
        </p:nvSpPr>
        <p:spPr>
          <a:xfrm>
            <a:off x="571500" y="4043757"/>
            <a:ext cx="8001000" cy="2287588"/>
          </a:xfrm>
        </p:spPr>
        <p:txBody>
          <a:bodyPr/>
          <a:lstStyle/>
          <a:p>
            <a:r>
              <a:rPr lang="fr-FR" sz="4000" b="1" dirty="0" smtClean="0"/>
              <a:t>ISO </a:t>
            </a:r>
            <a:r>
              <a:rPr lang="fr-FR" sz="4000" b="1" dirty="0"/>
              <a:t>14001:2015</a:t>
            </a:r>
            <a:r>
              <a:rPr lang="fr-FR" sz="4000" dirty="0"/>
              <a:t/>
            </a:r>
            <a:br>
              <a:rPr lang="fr-FR" sz="4000" dirty="0"/>
            </a:br>
            <a:endParaRPr lang="fr-FR" sz="4000" dirty="0">
              <a:solidFill>
                <a:srgbClr val="FF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99617"/>
            <a:ext cx="9144000" cy="2286000"/>
          </a:xfrm>
          <a:prstGeom prst="rect">
            <a:avLst/>
          </a:prstGeom>
        </p:spPr>
      </p:pic>
    </p:spTree>
    <p:extLst>
      <p:ext uri="{BB962C8B-B14F-4D97-AF65-F5344CB8AC3E}">
        <p14:creationId xmlns:p14="http://schemas.microsoft.com/office/powerpoint/2010/main" val="1270637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marR="370840">
              <a:lnSpc>
                <a:spcPts val="1900"/>
              </a:lnSpc>
            </a:pPr>
            <a:r>
              <a:rPr lang="en-US" dirty="0">
                <a:solidFill>
                  <a:srgbClr val="00A650"/>
                </a:solidFill>
                <a:cs typeface="Arial"/>
              </a:rPr>
              <a:t>I</a:t>
            </a:r>
            <a:r>
              <a:rPr lang="en-US" spc="-120" dirty="0">
                <a:solidFill>
                  <a:srgbClr val="00A650"/>
                </a:solidFill>
                <a:cs typeface="Arial"/>
              </a:rPr>
              <a:t> </a:t>
            </a:r>
            <a:r>
              <a:rPr lang="en-US" spc="-95" dirty="0">
                <a:solidFill>
                  <a:srgbClr val="00A650"/>
                </a:solidFill>
                <a:cs typeface="Arial"/>
              </a:rPr>
              <a:t>a</a:t>
            </a:r>
            <a:r>
              <a:rPr lang="en-US" spc="-55" dirty="0">
                <a:solidFill>
                  <a:srgbClr val="00A650"/>
                </a:solidFill>
                <a:cs typeface="Arial"/>
              </a:rPr>
              <a:t>m</a:t>
            </a:r>
            <a:r>
              <a:rPr lang="en-US" spc="-120" dirty="0">
                <a:solidFill>
                  <a:srgbClr val="00A650"/>
                </a:solidFill>
                <a:cs typeface="Arial"/>
              </a:rPr>
              <a:t> </a:t>
            </a:r>
            <a:r>
              <a:rPr lang="en-US" spc="-140" dirty="0">
                <a:solidFill>
                  <a:srgbClr val="00A650"/>
                </a:solidFill>
                <a:cs typeface="Arial"/>
              </a:rPr>
              <a:t>c</a:t>
            </a:r>
            <a:r>
              <a:rPr lang="en-US" spc="-114" dirty="0">
                <a:solidFill>
                  <a:srgbClr val="00A650"/>
                </a:solidFill>
                <a:cs typeface="Arial"/>
              </a:rPr>
              <a:t>e</a:t>
            </a:r>
            <a:r>
              <a:rPr lang="en-US" spc="-5" dirty="0">
                <a:solidFill>
                  <a:srgbClr val="00A650"/>
                </a:solidFill>
                <a:cs typeface="Arial"/>
              </a:rPr>
              <a:t>r</a:t>
            </a:r>
            <a:r>
              <a:rPr lang="en-US" spc="45" dirty="0">
                <a:solidFill>
                  <a:srgbClr val="00A650"/>
                </a:solidFill>
                <a:cs typeface="Arial"/>
              </a:rPr>
              <a:t>t</a:t>
            </a:r>
            <a:r>
              <a:rPr lang="en-US" spc="20" dirty="0">
                <a:solidFill>
                  <a:srgbClr val="00A650"/>
                </a:solidFill>
                <a:cs typeface="Arial"/>
              </a:rPr>
              <a:t>i</a:t>
            </a:r>
            <a:r>
              <a:rPr lang="en-US" spc="5" dirty="0">
                <a:solidFill>
                  <a:srgbClr val="00A650"/>
                </a:solidFill>
                <a:cs typeface="Arial"/>
              </a:rPr>
              <a:t>f</a:t>
            </a:r>
            <a:r>
              <a:rPr lang="en-US" spc="-30" dirty="0">
                <a:solidFill>
                  <a:srgbClr val="00A650"/>
                </a:solidFill>
                <a:cs typeface="Arial"/>
              </a:rPr>
              <a:t>i</a:t>
            </a:r>
            <a:r>
              <a:rPr lang="en-US" spc="-60" dirty="0">
                <a:solidFill>
                  <a:srgbClr val="00A650"/>
                </a:solidFill>
                <a:cs typeface="Arial"/>
              </a:rPr>
              <a:t>e</a:t>
            </a:r>
            <a:r>
              <a:rPr lang="en-US" spc="-90" dirty="0">
                <a:solidFill>
                  <a:srgbClr val="00A650"/>
                </a:solidFill>
                <a:cs typeface="Arial"/>
              </a:rPr>
              <a:t>d</a:t>
            </a:r>
            <a:r>
              <a:rPr lang="en-US" spc="-120" dirty="0">
                <a:solidFill>
                  <a:srgbClr val="00A650"/>
                </a:solidFill>
                <a:cs typeface="Arial"/>
              </a:rPr>
              <a:t> </a:t>
            </a:r>
            <a:r>
              <a:rPr lang="en-US" spc="40" dirty="0">
                <a:solidFill>
                  <a:srgbClr val="00A650"/>
                </a:solidFill>
                <a:cs typeface="Arial"/>
              </a:rPr>
              <a:t>t</a:t>
            </a:r>
            <a:r>
              <a:rPr lang="en-US" spc="-110" dirty="0">
                <a:solidFill>
                  <a:srgbClr val="00A650"/>
                </a:solidFill>
                <a:cs typeface="Arial"/>
              </a:rPr>
              <a:t>o</a:t>
            </a:r>
            <a:r>
              <a:rPr lang="en-US" spc="-50" dirty="0">
                <a:solidFill>
                  <a:srgbClr val="00A650"/>
                </a:solidFill>
                <a:cs typeface="Arial"/>
              </a:rPr>
              <a:t> </a:t>
            </a:r>
            <a:r>
              <a:rPr lang="en-US" spc="15" dirty="0">
                <a:solidFill>
                  <a:srgbClr val="00A650"/>
                </a:solidFill>
                <a:cs typeface="Arial"/>
              </a:rPr>
              <a:t>I</a:t>
            </a:r>
            <a:r>
              <a:rPr lang="en-US" spc="-90" dirty="0">
                <a:solidFill>
                  <a:srgbClr val="00A650"/>
                </a:solidFill>
                <a:cs typeface="Arial"/>
              </a:rPr>
              <a:t>S</a:t>
            </a:r>
            <a:r>
              <a:rPr lang="en-US" spc="-140" dirty="0">
                <a:solidFill>
                  <a:srgbClr val="00A650"/>
                </a:solidFill>
                <a:cs typeface="Arial"/>
              </a:rPr>
              <a:t>O</a:t>
            </a:r>
            <a:r>
              <a:rPr lang="en-US" spc="-120" dirty="0">
                <a:solidFill>
                  <a:srgbClr val="00A650"/>
                </a:solidFill>
                <a:cs typeface="Arial"/>
              </a:rPr>
              <a:t> </a:t>
            </a:r>
            <a:r>
              <a:rPr lang="en-US" spc="-270" dirty="0">
                <a:solidFill>
                  <a:srgbClr val="00A650"/>
                </a:solidFill>
                <a:cs typeface="Arial"/>
              </a:rPr>
              <a:t>1</a:t>
            </a:r>
            <a:r>
              <a:rPr lang="en-US" spc="10" dirty="0">
                <a:solidFill>
                  <a:srgbClr val="00A650"/>
                </a:solidFill>
                <a:cs typeface="Arial"/>
              </a:rPr>
              <a:t>4</a:t>
            </a:r>
            <a:r>
              <a:rPr lang="en-US" spc="-15" dirty="0">
                <a:solidFill>
                  <a:srgbClr val="00A650"/>
                </a:solidFill>
                <a:cs typeface="Arial"/>
              </a:rPr>
              <a:t>0</a:t>
            </a:r>
            <a:r>
              <a:rPr lang="en-US" spc="-25" dirty="0">
                <a:solidFill>
                  <a:srgbClr val="00A650"/>
                </a:solidFill>
                <a:cs typeface="Arial"/>
              </a:rPr>
              <a:t>0</a:t>
            </a:r>
            <a:r>
              <a:rPr lang="en-US" spc="-270" dirty="0">
                <a:solidFill>
                  <a:srgbClr val="00A650"/>
                </a:solidFill>
                <a:cs typeface="Arial"/>
              </a:rPr>
              <a:t>1</a:t>
            </a:r>
            <a:r>
              <a:rPr lang="en-US" spc="-95" dirty="0">
                <a:solidFill>
                  <a:srgbClr val="00A650"/>
                </a:solidFill>
                <a:cs typeface="Arial"/>
              </a:rPr>
              <a:t>:</a:t>
            </a:r>
            <a:r>
              <a:rPr lang="en-US" spc="-15" dirty="0">
                <a:solidFill>
                  <a:srgbClr val="00A650"/>
                </a:solidFill>
                <a:cs typeface="Arial"/>
              </a:rPr>
              <a:t>200</a:t>
            </a:r>
            <a:r>
              <a:rPr lang="en-US" spc="5" dirty="0">
                <a:solidFill>
                  <a:srgbClr val="00A650"/>
                </a:solidFill>
                <a:cs typeface="Arial"/>
              </a:rPr>
              <a:t>4</a:t>
            </a:r>
            <a:r>
              <a:rPr lang="en-US" spc="20" dirty="0" smtClean="0">
                <a:solidFill>
                  <a:srgbClr val="00A650"/>
                </a:solidFill>
                <a:cs typeface="Arial"/>
              </a:rPr>
              <a:t>.</a:t>
            </a:r>
            <a:br>
              <a:rPr lang="en-US" spc="20" dirty="0" smtClean="0">
                <a:solidFill>
                  <a:srgbClr val="00A650"/>
                </a:solidFill>
                <a:cs typeface="Arial"/>
              </a:rPr>
            </a:br>
            <a:r>
              <a:rPr lang="en-US" dirty="0">
                <a:cs typeface="Arial"/>
              </a:rPr>
              <a:t/>
            </a:r>
            <a:br>
              <a:rPr lang="en-US" dirty="0">
                <a:cs typeface="Arial"/>
              </a:rPr>
            </a:br>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30" dirty="0">
                <a:solidFill>
                  <a:srgbClr val="00A650"/>
                </a:solidFill>
                <a:cs typeface="Arial"/>
              </a:rPr>
              <a:t>d</a:t>
            </a:r>
            <a:r>
              <a:rPr lang="en-US" spc="-45" dirty="0">
                <a:solidFill>
                  <a:srgbClr val="00A650"/>
                </a:solidFill>
                <a:cs typeface="Arial"/>
              </a:rPr>
              <a:t>o</a:t>
            </a:r>
            <a:r>
              <a:rPr lang="en-US" spc="-85" dirty="0">
                <a:solidFill>
                  <a:srgbClr val="00A650"/>
                </a:solidFill>
                <a:cs typeface="Arial"/>
              </a:rPr>
              <a:t>e</a:t>
            </a:r>
            <a:r>
              <a:rPr lang="en-US" spc="-3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t</a:t>
            </a:r>
            <a:r>
              <a:rPr lang="en-US" spc="-30" dirty="0">
                <a:solidFill>
                  <a:srgbClr val="00A650"/>
                </a:solidFill>
                <a:cs typeface="Arial"/>
              </a:rPr>
              <a:t>h</a:t>
            </a:r>
            <a:r>
              <a:rPr lang="en-US" spc="40" dirty="0">
                <a:solidFill>
                  <a:srgbClr val="00A650"/>
                </a:solidFill>
                <a:cs typeface="Arial"/>
              </a:rPr>
              <a:t>i</a:t>
            </a:r>
            <a:r>
              <a:rPr lang="en-US" spc="-35" dirty="0">
                <a:solidFill>
                  <a:srgbClr val="00A650"/>
                </a:solidFill>
                <a:cs typeface="Arial"/>
              </a:rPr>
              <a:t>s</a:t>
            </a:r>
            <a:r>
              <a:rPr lang="en-US" spc="-120" dirty="0">
                <a:solidFill>
                  <a:srgbClr val="00A650"/>
                </a:solidFill>
                <a:cs typeface="Arial"/>
              </a:rPr>
              <a:t> </a:t>
            </a:r>
            <a:r>
              <a:rPr lang="en-US" spc="-90" dirty="0">
                <a:solidFill>
                  <a:srgbClr val="00A650"/>
                </a:solidFill>
                <a:cs typeface="Arial"/>
              </a:rPr>
              <a:t>m</a:t>
            </a:r>
            <a:r>
              <a:rPr lang="en-US" spc="-95" dirty="0">
                <a:solidFill>
                  <a:srgbClr val="00A650"/>
                </a:solidFill>
                <a:cs typeface="Arial"/>
              </a:rPr>
              <a:t>e</a:t>
            </a:r>
            <a:r>
              <a:rPr lang="en-US" spc="-90" dirty="0">
                <a:solidFill>
                  <a:srgbClr val="00A650"/>
                </a:solidFill>
                <a:cs typeface="Arial"/>
              </a:rPr>
              <a:t>a</a:t>
            </a:r>
            <a:r>
              <a:rPr lang="en-US" spc="-10" dirty="0">
                <a:solidFill>
                  <a:srgbClr val="00A650"/>
                </a:solidFill>
                <a:cs typeface="Arial"/>
              </a:rPr>
              <a:t>n</a:t>
            </a:r>
            <a:r>
              <a:rPr lang="en-US" spc="-5" dirty="0">
                <a:solidFill>
                  <a:srgbClr val="00A650"/>
                </a:solidFill>
                <a:cs typeface="Arial"/>
              </a:rPr>
              <a:t> </a:t>
            </a:r>
            <a:r>
              <a:rPr lang="en-US" spc="20" dirty="0">
                <a:solidFill>
                  <a:srgbClr val="00A650"/>
                </a:solidFill>
                <a:cs typeface="Arial"/>
              </a:rPr>
              <a:t>f</a:t>
            </a:r>
            <a:r>
              <a:rPr lang="en-US" spc="-55" dirty="0">
                <a:solidFill>
                  <a:srgbClr val="00A650"/>
                </a:solidFill>
                <a:cs typeface="Arial"/>
              </a:rPr>
              <a:t>o</a:t>
            </a:r>
            <a:r>
              <a:rPr lang="en-US" spc="20" dirty="0">
                <a:solidFill>
                  <a:srgbClr val="00A650"/>
                </a:solidFill>
                <a:cs typeface="Arial"/>
              </a:rPr>
              <a:t>r</a:t>
            </a:r>
            <a:r>
              <a:rPr lang="en-US" spc="-120" dirty="0">
                <a:solidFill>
                  <a:srgbClr val="00A650"/>
                </a:solidFill>
                <a:cs typeface="Arial"/>
              </a:rPr>
              <a:t> </a:t>
            </a:r>
            <a:r>
              <a:rPr lang="en-US" spc="-90" dirty="0" smtClean="0">
                <a:solidFill>
                  <a:srgbClr val="00A650"/>
                </a:solidFill>
                <a:cs typeface="Arial"/>
              </a:rPr>
              <a:t>m</a:t>
            </a:r>
            <a:r>
              <a:rPr lang="en-US" spc="-65" dirty="0" smtClean="0">
                <a:solidFill>
                  <a:srgbClr val="00A650"/>
                </a:solidFill>
                <a:cs typeface="Arial"/>
              </a:rPr>
              <a:t>e</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p:txBody>
          <a:bodyPr>
            <a:normAutofit/>
          </a:bodyPr>
          <a:lstStyle/>
          <a:p>
            <a:r>
              <a:rPr lang="en-US" sz="2000" dirty="0"/>
              <a:t>Organizations are granted a three-year transition period once the revision has been published to migrate to the new edition of the standard. After this period, if third-party certification is desired, you will have to seek certification to the new version.</a:t>
            </a:r>
          </a:p>
          <a:p>
            <a:endParaRPr lang="en-US" sz="2000" dirty="0"/>
          </a:p>
          <a:p>
            <a:r>
              <a:rPr lang="en-US" sz="2000" dirty="0"/>
              <a:t>For further information and guidance, refer to the International Accreditation Forum’s transition planning guidance document </a:t>
            </a:r>
            <a:r>
              <a:rPr lang="en-US" sz="2000" dirty="0" smtClean="0"/>
              <a:t>at </a:t>
            </a:r>
            <a:r>
              <a:rPr lang="en-US" sz="2000" b="1" u="sng" dirty="0" smtClean="0">
                <a:hlinkClick r:id="rId2"/>
              </a:rPr>
              <a:t>www.iaf.nu</a:t>
            </a:r>
            <a:r>
              <a:rPr lang="en-US" sz="2000" dirty="0" smtClean="0"/>
              <a:t>.</a:t>
            </a:r>
            <a:endParaRPr lang="en-US" dirty="0"/>
          </a:p>
        </p:txBody>
      </p:sp>
    </p:spTree>
    <p:extLst>
      <p:ext uri="{BB962C8B-B14F-4D97-AF65-F5344CB8AC3E}">
        <p14:creationId xmlns:p14="http://schemas.microsoft.com/office/powerpoint/2010/main" val="3170518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55" dirty="0">
                <a:solidFill>
                  <a:srgbClr val="00A650"/>
                </a:solidFill>
                <a:cs typeface="Arial"/>
              </a:rPr>
              <a:t>S</a:t>
            </a:r>
            <a:r>
              <a:rPr lang="en-US" dirty="0">
                <a:solidFill>
                  <a:srgbClr val="00A650"/>
                </a:solidFill>
                <a:cs typeface="Arial"/>
              </a:rPr>
              <a:t>h</a:t>
            </a:r>
            <a:r>
              <a:rPr lang="en-US" spc="-30" dirty="0">
                <a:solidFill>
                  <a:srgbClr val="00A650"/>
                </a:solidFill>
                <a:cs typeface="Arial"/>
              </a:rPr>
              <a:t>o</a:t>
            </a:r>
            <a:r>
              <a:rPr lang="en-US" spc="-35" dirty="0">
                <a:solidFill>
                  <a:srgbClr val="00A650"/>
                </a:solidFill>
                <a:cs typeface="Arial"/>
              </a:rPr>
              <a:t>u</a:t>
            </a:r>
            <a:r>
              <a:rPr lang="en-US" spc="60" dirty="0">
                <a:solidFill>
                  <a:srgbClr val="00A650"/>
                </a:solidFill>
                <a:cs typeface="Arial"/>
              </a:rPr>
              <a:t>l</a:t>
            </a:r>
            <a:r>
              <a:rPr lang="en-US" spc="5" dirty="0">
                <a:solidFill>
                  <a:srgbClr val="00A650"/>
                </a:solidFill>
                <a:cs typeface="Arial"/>
              </a:rPr>
              <a:t>d</a:t>
            </a:r>
            <a:r>
              <a:rPr lang="en-US" spc="-85" dirty="0">
                <a:solidFill>
                  <a:srgbClr val="00A650"/>
                </a:solidFill>
                <a:cs typeface="Arial"/>
              </a:rPr>
              <a:t> </a:t>
            </a:r>
            <a:r>
              <a:rPr lang="en-US" dirty="0">
                <a:solidFill>
                  <a:srgbClr val="00A650"/>
                </a:solidFill>
                <a:cs typeface="Arial"/>
              </a:rPr>
              <a:t>I</a:t>
            </a:r>
            <a:r>
              <a:rPr lang="en-US" spc="-85" dirty="0">
                <a:solidFill>
                  <a:srgbClr val="00A650"/>
                </a:solidFill>
                <a:cs typeface="Arial"/>
              </a:rPr>
              <a:t> </a:t>
            </a:r>
            <a:r>
              <a:rPr lang="en-US" spc="-70" dirty="0">
                <a:solidFill>
                  <a:srgbClr val="00A650"/>
                </a:solidFill>
                <a:cs typeface="Arial"/>
              </a:rPr>
              <a:t>b</a:t>
            </a:r>
            <a:r>
              <a:rPr lang="en-US" spc="-55" dirty="0">
                <a:solidFill>
                  <a:srgbClr val="00A650"/>
                </a:solidFill>
                <a:cs typeface="Arial"/>
              </a:rPr>
              <a:t>e</a:t>
            </a:r>
            <a:r>
              <a:rPr lang="en-US" spc="-85" dirty="0">
                <a:solidFill>
                  <a:srgbClr val="00A650"/>
                </a:solidFill>
                <a:cs typeface="Arial"/>
              </a:rPr>
              <a:t> </a:t>
            </a:r>
            <a:r>
              <a:rPr lang="en-US" spc="-180" dirty="0">
                <a:solidFill>
                  <a:srgbClr val="00A650"/>
                </a:solidFill>
                <a:cs typeface="Arial"/>
              </a:rPr>
              <a:t>c</a:t>
            </a:r>
            <a:r>
              <a:rPr lang="en-US" spc="-40" dirty="0">
                <a:solidFill>
                  <a:srgbClr val="00A650"/>
                </a:solidFill>
                <a:cs typeface="Arial"/>
              </a:rPr>
              <a:t>e</a:t>
            </a:r>
            <a:r>
              <a:rPr lang="en-US" dirty="0">
                <a:solidFill>
                  <a:srgbClr val="00A650"/>
                </a:solidFill>
                <a:cs typeface="Arial"/>
              </a:rPr>
              <a:t>r</a:t>
            </a:r>
            <a:r>
              <a:rPr lang="en-US" spc="60" dirty="0">
                <a:solidFill>
                  <a:srgbClr val="00A650"/>
                </a:solidFill>
                <a:cs typeface="Arial"/>
              </a:rPr>
              <a:t>t</a:t>
            </a:r>
            <a:r>
              <a:rPr lang="en-US" spc="35" dirty="0">
                <a:solidFill>
                  <a:srgbClr val="00A650"/>
                </a:solidFill>
                <a:cs typeface="Arial"/>
              </a:rPr>
              <a:t>i</a:t>
            </a:r>
            <a:r>
              <a:rPr lang="en-US" spc="5" dirty="0">
                <a:solidFill>
                  <a:srgbClr val="00A650"/>
                </a:solidFill>
                <a:cs typeface="Arial"/>
              </a:rPr>
              <a:t>f</a:t>
            </a:r>
            <a:r>
              <a:rPr lang="en-US" spc="-15" dirty="0">
                <a:solidFill>
                  <a:srgbClr val="00A650"/>
                </a:solidFill>
                <a:cs typeface="Arial"/>
              </a:rPr>
              <a:t>i</a:t>
            </a:r>
            <a:r>
              <a:rPr lang="en-US" spc="-45" dirty="0">
                <a:solidFill>
                  <a:srgbClr val="00A650"/>
                </a:solidFill>
                <a:cs typeface="Arial"/>
              </a:rPr>
              <a:t>e</a:t>
            </a:r>
            <a:r>
              <a:rPr lang="en-US" spc="-90" dirty="0">
                <a:solidFill>
                  <a:srgbClr val="00A650"/>
                </a:solidFill>
                <a:cs typeface="Arial"/>
              </a:rPr>
              <a:t>d</a:t>
            </a:r>
            <a:r>
              <a:rPr lang="en-US" dirty="0">
                <a:cs typeface="Arial"/>
              </a:rPr>
              <a:t/>
            </a:r>
            <a:br>
              <a:rPr lang="en-US" dirty="0">
                <a:cs typeface="Arial"/>
              </a:rPr>
            </a:br>
            <a:r>
              <a:rPr lang="en-US" spc="55" dirty="0">
                <a:solidFill>
                  <a:srgbClr val="00A650"/>
                </a:solidFill>
                <a:cs typeface="Arial"/>
              </a:rPr>
              <a:t>t</a:t>
            </a:r>
            <a:r>
              <a:rPr lang="en-US" spc="-20" dirty="0">
                <a:solidFill>
                  <a:srgbClr val="00A650"/>
                </a:solidFill>
                <a:cs typeface="Arial"/>
              </a:rPr>
              <a:t>o</a:t>
            </a:r>
            <a:r>
              <a:rPr lang="en-US" spc="-85" dirty="0">
                <a:solidFill>
                  <a:srgbClr val="00A650"/>
                </a:solidFill>
                <a:cs typeface="Arial"/>
              </a:rPr>
              <a:t> </a:t>
            </a:r>
            <a:r>
              <a:rPr lang="en-US" spc="-25" dirty="0">
                <a:solidFill>
                  <a:srgbClr val="00A650"/>
                </a:solidFill>
                <a:cs typeface="Arial"/>
              </a:rPr>
              <a:t>I</a:t>
            </a:r>
            <a:r>
              <a:rPr lang="en-US" spc="-140" dirty="0">
                <a:solidFill>
                  <a:srgbClr val="00A650"/>
                </a:solidFill>
                <a:cs typeface="Arial"/>
              </a:rPr>
              <a:t>S</a:t>
            </a:r>
            <a:r>
              <a:rPr lang="en-US" spc="-165" dirty="0">
                <a:solidFill>
                  <a:srgbClr val="00A650"/>
                </a:solidFill>
                <a:cs typeface="Arial"/>
              </a:rPr>
              <a:t>O</a:t>
            </a:r>
            <a:r>
              <a:rPr lang="en-US" spc="-85" dirty="0">
                <a:solidFill>
                  <a:srgbClr val="00A650"/>
                </a:solidFill>
                <a:cs typeface="Arial"/>
              </a:rPr>
              <a:t> </a:t>
            </a:r>
            <a:r>
              <a:rPr lang="en-US" spc="-285" dirty="0" smtClean="0">
                <a:solidFill>
                  <a:srgbClr val="00A650"/>
                </a:solidFill>
                <a:cs typeface="Arial"/>
              </a:rPr>
              <a:t>1</a:t>
            </a:r>
            <a:r>
              <a:rPr lang="en-US" dirty="0" smtClean="0">
                <a:solidFill>
                  <a:srgbClr val="00A650"/>
                </a:solidFill>
                <a:cs typeface="Arial"/>
              </a:rPr>
              <a:t>4</a:t>
            </a:r>
            <a:r>
              <a:rPr lang="en-US" spc="30" dirty="0" smtClean="0">
                <a:solidFill>
                  <a:srgbClr val="00A650"/>
                </a:solidFill>
                <a:cs typeface="Arial"/>
              </a:rPr>
              <a:t>0</a:t>
            </a:r>
            <a:r>
              <a:rPr lang="en-US" spc="25" dirty="0" smtClean="0">
                <a:solidFill>
                  <a:srgbClr val="00A650"/>
                </a:solidFill>
                <a:cs typeface="Arial"/>
              </a:rPr>
              <a:t>0</a:t>
            </a:r>
            <a:r>
              <a:rPr lang="en-US" spc="-260" dirty="0" smtClean="0">
                <a:solidFill>
                  <a:srgbClr val="00A650"/>
                </a:solidFill>
                <a:cs typeface="Arial"/>
              </a:rPr>
              <a:t>1</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50"/>
            <a:ext cx="8001000" cy="4769884"/>
          </a:xfrm>
        </p:spPr>
        <p:txBody>
          <a:bodyPr>
            <a:normAutofit/>
          </a:bodyPr>
          <a:lstStyle/>
          <a:p>
            <a:r>
              <a:rPr lang="en-US" sz="1800" dirty="0"/>
              <a:t>Accredited certification to ISO 14001 is not a </a:t>
            </a:r>
            <a:r>
              <a:rPr lang="en-US" sz="1800" dirty="0" smtClean="0"/>
              <a:t>requirement and there are many benefits </a:t>
            </a:r>
            <a:r>
              <a:rPr lang="en-US" sz="1800" dirty="0"/>
              <a:t>from using the standard without going through the accredited certification process</a:t>
            </a:r>
            <a:r>
              <a:rPr lang="en-US" sz="1800" dirty="0" smtClean="0"/>
              <a:t>.</a:t>
            </a:r>
          </a:p>
          <a:p>
            <a:pPr algn="ctr"/>
            <a:endParaRPr lang="en-US" sz="1800" dirty="0" smtClean="0"/>
          </a:p>
          <a:p>
            <a:r>
              <a:rPr lang="en-US" sz="1800" dirty="0" smtClean="0"/>
              <a:t>However</a:t>
            </a:r>
            <a:r>
              <a:rPr lang="en-US" sz="1800" dirty="0"/>
              <a:t>, third-party certification – where an independent certification body audits your practices against the requirements of the standard – is a way of </a:t>
            </a:r>
            <a:r>
              <a:rPr lang="en-US" sz="1800" dirty="0" err="1" smtClean="0"/>
              <a:t>signalling</a:t>
            </a:r>
            <a:r>
              <a:rPr lang="en-US" sz="1800" dirty="0" smtClean="0"/>
              <a:t> </a:t>
            </a:r>
            <a:r>
              <a:rPr lang="en-US" sz="1800" dirty="0"/>
              <a:t>to your </a:t>
            </a:r>
            <a:r>
              <a:rPr lang="en-US" sz="1800" dirty="0" smtClean="0"/>
              <a:t>stakeholders </a:t>
            </a:r>
            <a:r>
              <a:rPr lang="en-US" sz="1800" dirty="0"/>
              <a:t>that you have implemented the standard </a:t>
            </a:r>
            <a:r>
              <a:rPr lang="en-US" sz="1800" dirty="0" smtClean="0"/>
              <a:t>correctly. </a:t>
            </a:r>
          </a:p>
          <a:p>
            <a:endParaRPr lang="en-US" sz="1800" dirty="0"/>
          </a:p>
          <a:p>
            <a:r>
              <a:rPr lang="en-US" sz="1800" dirty="0" smtClean="0"/>
              <a:t>For some </a:t>
            </a:r>
            <a:r>
              <a:rPr lang="en-US" sz="1800" dirty="0"/>
              <a:t>organizations, it helps to show how they meet regulatory or contractual requirements.</a:t>
            </a:r>
          </a:p>
          <a:p>
            <a:endParaRPr lang="en-US" sz="1800" dirty="0"/>
          </a:p>
          <a:p>
            <a:r>
              <a:rPr lang="en-US" sz="1800" dirty="0" smtClean="0"/>
              <a:t>ISO </a:t>
            </a:r>
            <a:r>
              <a:rPr lang="en-US" sz="1800" dirty="0"/>
              <a:t>does not perform certification. For more information about the certification process and how to find a </a:t>
            </a:r>
            <a:r>
              <a:rPr lang="en-US" sz="1800" dirty="0" smtClean="0"/>
              <a:t>certification </a:t>
            </a:r>
            <a:r>
              <a:rPr lang="en-US" sz="1800" dirty="0"/>
              <a:t>body, please visit the “certification” section on our Website </a:t>
            </a:r>
            <a:r>
              <a:rPr lang="en-US" sz="1800" dirty="0" smtClean="0"/>
              <a:t>(</a:t>
            </a:r>
            <a:r>
              <a:rPr lang="en-US" sz="1800" b="1" dirty="0">
                <a:hlinkClick r:id="rId2"/>
              </a:rPr>
              <a:t>www.iso.org</a:t>
            </a:r>
            <a:r>
              <a:rPr lang="en-US" sz="1800" dirty="0" smtClean="0"/>
              <a:t>).</a:t>
            </a:r>
            <a:endParaRPr lang="en-US" sz="1800" b="1" dirty="0">
              <a:hlinkClick r:id="rId2"/>
            </a:endParaRPr>
          </a:p>
          <a:p>
            <a:endParaRPr lang="en-US" dirty="0"/>
          </a:p>
        </p:txBody>
      </p:sp>
    </p:spTree>
    <p:extLst>
      <p:ext uri="{BB962C8B-B14F-4D97-AF65-F5344CB8AC3E}">
        <p14:creationId xmlns:p14="http://schemas.microsoft.com/office/powerpoint/2010/main" val="2783295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70" dirty="0" smtClean="0">
                <a:solidFill>
                  <a:srgbClr val="00A650"/>
                </a:solidFill>
                <a:cs typeface="Arial"/>
              </a:rPr>
              <a:t>Examples of success with</a:t>
            </a:r>
            <a:r>
              <a:rPr lang="en-US" spc="-120" dirty="0" smtClean="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310" dirty="0" smtClean="0">
                <a:solidFill>
                  <a:srgbClr val="00A650"/>
                </a:solidFill>
                <a:cs typeface="Arial"/>
              </a:rPr>
              <a:t>1</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5088577"/>
          </a:xfrm>
        </p:spPr>
        <p:txBody>
          <a:bodyPr>
            <a:normAutofit/>
          </a:bodyPr>
          <a:lstStyle/>
          <a:p>
            <a:pPr>
              <a:lnSpc>
                <a:spcPts val="750"/>
              </a:lnSpc>
              <a:spcBef>
                <a:spcPts val="48"/>
              </a:spcBef>
            </a:pPr>
            <a:endParaRPr lang="en-US" sz="2000" dirty="0"/>
          </a:p>
          <a:p>
            <a:r>
              <a:rPr lang="en-US" sz="2000" dirty="0"/>
              <a:t>Organizations using ISO 14001 have found success across a range of areas, including reduced energy and water </a:t>
            </a:r>
            <a:r>
              <a:rPr lang="en-US" sz="2000" dirty="0" smtClean="0"/>
              <a:t>consumption</a:t>
            </a:r>
            <a:r>
              <a:rPr lang="en-US" sz="2000" dirty="0"/>
              <a:t>, a more systematic approach to legal compliance and an improved overall environmental performance.</a:t>
            </a:r>
          </a:p>
          <a:p>
            <a:endParaRPr lang="en-US" dirty="0"/>
          </a:p>
        </p:txBody>
      </p:sp>
    </p:spTree>
    <p:extLst>
      <p:ext uri="{BB962C8B-B14F-4D97-AF65-F5344CB8AC3E}">
        <p14:creationId xmlns:p14="http://schemas.microsoft.com/office/powerpoint/2010/main" val="375708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Premier Foods</a:t>
            </a:r>
            <a:endParaRPr lang="en-US" dirty="0">
              <a:solidFill>
                <a:srgbClr val="00B050"/>
              </a:solidFill>
            </a:endParaRPr>
          </a:p>
        </p:txBody>
      </p:sp>
      <p:sp>
        <p:nvSpPr>
          <p:cNvPr id="3" name="Content Placeholder 2"/>
          <p:cNvSpPr>
            <a:spLocks noGrp="1"/>
          </p:cNvSpPr>
          <p:nvPr>
            <p:ph idx="1"/>
          </p:nvPr>
        </p:nvSpPr>
        <p:spPr>
          <a:xfrm>
            <a:off x="571500" y="2220686"/>
            <a:ext cx="8001000" cy="3905477"/>
          </a:xfrm>
        </p:spPr>
        <p:txBody>
          <a:bodyPr>
            <a:normAutofit lnSpcReduction="10000"/>
          </a:bodyPr>
          <a:lstStyle/>
          <a:p>
            <a:pPr>
              <a:lnSpc>
                <a:spcPts val="550"/>
              </a:lnSpc>
              <a:spcBef>
                <a:spcPts val="16"/>
              </a:spcBef>
            </a:pPr>
            <a:endParaRPr lang="en-US" sz="800" dirty="0"/>
          </a:p>
          <a:p>
            <a:pPr marL="12700" marR="148590">
              <a:lnSpc>
                <a:spcPts val="1300"/>
              </a:lnSpc>
            </a:pPr>
            <a:r>
              <a:rPr lang="en-US" sz="2000" b="1" spc="-200" dirty="0">
                <a:solidFill>
                  <a:srgbClr val="808285"/>
                </a:solidFill>
              </a:rPr>
              <a:t>E</a:t>
            </a:r>
            <a:r>
              <a:rPr lang="en-US" sz="2000" b="1" spc="-60" dirty="0">
                <a:solidFill>
                  <a:srgbClr val="808285"/>
                </a:solidFill>
              </a:rPr>
              <a:t>n</a:t>
            </a:r>
            <a:r>
              <a:rPr lang="en-US" sz="2000" b="1" spc="-55" dirty="0">
                <a:solidFill>
                  <a:srgbClr val="808285"/>
                </a:solidFill>
              </a:rPr>
              <a:t>h</a:t>
            </a:r>
            <a:r>
              <a:rPr lang="en-US" sz="2000" b="1" spc="-60" dirty="0">
                <a:solidFill>
                  <a:srgbClr val="808285"/>
                </a:solidFill>
              </a:rPr>
              <a:t>an</a:t>
            </a:r>
            <a:r>
              <a:rPr lang="en-US" sz="2000" b="1" spc="-50" dirty="0">
                <a:solidFill>
                  <a:srgbClr val="808285"/>
                </a:solidFill>
              </a:rPr>
              <a:t>ci</a:t>
            </a:r>
            <a:r>
              <a:rPr lang="en-US" sz="2000" b="1" spc="-75" dirty="0">
                <a:solidFill>
                  <a:srgbClr val="808285"/>
                </a:solidFill>
              </a:rPr>
              <a:t>n</a:t>
            </a:r>
            <a:r>
              <a:rPr lang="en-US" sz="2000" b="1" spc="-55" dirty="0">
                <a:solidFill>
                  <a:srgbClr val="808285"/>
                </a:solidFill>
              </a:rPr>
              <a:t>g</a:t>
            </a:r>
            <a:r>
              <a:rPr lang="en-US" sz="2000" b="1" spc="-65" dirty="0">
                <a:solidFill>
                  <a:srgbClr val="808285"/>
                </a:solidFill>
              </a:rPr>
              <a:t> </a:t>
            </a:r>
            <a:r>
              <a:rPr lang="en-US" sz="2000" b="1" spc="-20" dirty="0">
                <a:solidFill>
                  <a:srgbClr val="808285"/>
                </a:solidFill>
              </a:rPr>
              <a:t>r</a:t>
            </a:r>
            <a:r>
              <a:rPr lang="en-US" sz="2000" b="1" spc="-45" dirty="0">
                <a:solidFill>
                  <a:srgbClr val="808285"/>
                </a:solidFill>
              </a:rPr>
              <a:t>e</a:t>
            </a:r>
            <a:r>
              <a:rPr lang="en-US" sz="2000" b="1" spc="45" dirty="0">
                <a:solidFill>
                  <a:srgbClr val="808285"/>
                </a:solidFill>
              </a:rPr>
              <a:t>l</a:t>
            </a:r>
            <a:r>
              <a:rPr lang="en-US" sz="2000" b="1" spc="-55" dirty="0">
                <a:solidFill>
                  <a:srgbClr val="808285"/>
                </a:solidFill>
              </a:rPr>
              <a:t>a</a:t>
            </a:r>
            <a:r>
              <a:rPr lang="en-US" sz="2000" b="1" spc="45" dirty="0">
                <a:solidFill>
                  <a:srgbClr val="808285"/>
                </a:solidFill>
              </a:rPr>
              <a:t>t</a:t>
            </a:r>
            <a:r>
              <a:rPr lang="en-US" sz="2000" b="1" spc="20" dirty="0">
                <a:solidFill>
                  <a:srgbClr val="808285"/>
                </a:solidFill>
              </a:rPr>
              <a:t>i</a:t>
            </a:r>
            <a:r>
              <a:rPr lang="en-US" sz="2000" b="1" spc="-95" dirty="0">
                <a:solidFill>
                  <a:srgbClr val="808285"/>
                </a:solidFill>
              </a:rPr>
              <a:t>o</a:t>
            </a:r>
            <a:r>
              <a:rPr lang="en-US" sz="2000" b="1" spc="-60" dirty="0">
                <a:solidFill>
                  <a:srgbClr val="808285"/>
                </a:solidFill>
              </a:rPr>
              <a:t>n</a:t>
            </a:r>
            <a:r>
              <a:rPr lang="en-US" sz="2000" b="1" spc="-65" dirty="0">
                <a:solidFill>
                  <a:srgbClr val="808285"/>
                </a:solidFill>
              </a:rPr>
              <a:t>s</a:t>
            </a:r>
            <a:r>
              <a:rPr lang="en-US" sz="2000" b="1" spc="-60" dirty="0">
                <a:solidFill>
                  <a:srgbClr val="808285"/>
                </a:solidFill>
              </a:rPr>
              <a:t>h</a:t>
            </a:r>
            <a:r>
              <a:rPr lang="en-US" sz="2000" b="1" spc="-40" dirty="0">
                <a:solidFill>
                  <a:srgbClr val="808285"/>
                </a:solidFill>
              </a:rPr>
              <a:t>ips</a:t>
            </a:r>
            <a:r>
              <a:rPr lang="en-US" sz="2000" b="1" spc="-30" dirty="0">
                <a:solidFill>
                  <a:srgbClr val="808285"/>
                </a:solidFill>
              </a:rPr>
              <a:t> </a:t>
            </a:r>
            <a:r>
              <a:rPr lang="en-US" sz="2000" b="1" spc="-75" dirty="0">
                <a:solidFill>
                  <a:srgbClr val="808285"/>
                </a:solidFill>
              </a:rPr>
              <a:t>w</a:t>
            </a:r>
            <a:r>
              <a:rPr lang="en-US" sz="2000" b="1" spc="15" dirty="0">
                <a:solidFill>
                  <a:srgbClr val="808285"/>
                </a:solidFill>
              </a:rPr>
              <a:t>i</a:t>
            </a:r>
            <a:r>
              <a:rPr lang="en-US" sz="2000" b="1" spc="45" dirty="0">
                <a:solidFill>
                  <a:srgbClr val="808285"/>
                </a:solidFill>
              </a:rPr>
              <a:t>t</a:t>
            </a:r>
            <a:r>
              <a:rPr lang="en-US" sz="2000" b="1" spc="-45" dirty="0">
                <a:solidFill>
                  <a:srgbClr val="808285"/>
                </a:solidFill>
              </a:rPr>
              <a:t>h</a:t>
            </a:r>
            <a:r>
              <a:rPr lang="en-US" sz="2000" b="1" spc="-65" dirty="0">
                <a:solidFill>
                  <a:srgbClr val="808285"/>
                </a:solidFill>
              </a:rPr>
              <a:t> s</a:t>
            </a:r>
            <a:r>
              <a:rPr lang="en-US" sz="2000" b="1" spc="50" dirty="0">
                <a:solidFill>
                  <a:srgbClr val="808285"/>
                </a:solidFill>
              </a:rPr>
              <a:t>t</a:t>
            </a:r>
            <a:r>
              <a:rPr lang="en-US" sz="2000" b="1" spc="-55" dirty="0">
                <a:solidFill>
                  <a:srgbClr val="808285"/>
                </a:solidFill>
              </a:rPr>
              <a:t>a</a:t>
            </a:r>
            <a:r>
              <a:rPr lang="en-US" sz="2000" b="1" spc="-25" dirty="0">
                <a:solidFill>
                  <a:srgbClr val="808285"/>
                </a:solidFill>
              </a:rPr>
              <a:t>k</a:t>
            </a:r>
            <a:r>
              <a:rPr lang="en-US" sz="2000" b="1" spc="-45" dirty="0">
                <a:solidFill>
                  <a:srgbClr val="808285"/>
                </a:solidFill>
              </a:rPr>
              <a:t>e</a:t>
            </a:r>
            <a:r>
              <a:rPr lang="en-US" sz="2000" b="1" spc="-55" dirty="0">
                <a:solidFill>
                  <a:srgbClr val="808285"/>
                </a:solidFill>
              </a:rPr>
              <a:t>h</a:t>
            </a:r>
            <a:r>
              <a:rPr lang="en-US" sz="2000" b="1" spc="-95" dirty="0">
                <a:solidFill>
                  <a:srgbClr val="808285"/>
                </a:solidFill>
              </a:rPr>
              <a:t>o</a:t>
            </a:r>
            <a:r>
              <a:rPr lang="en-US" sz="2000" b="1" spc="35" dirty="0">
                <a:solidFill>
                  <a:srgbClr val="808285"/>
                </a:solidFill>
              </a:rPr>
              <a:t>l</a:t>
            </a:r>
            <a:r>
              <a:rPr lang="en-US" sz="2000" b="1" spc="-80" dirty="0">
                <a:solidFill>
                  <a:srgbClr val="808285"/>
                </a:solidFill>
              </a:rPr>
              <a:t>d</a:t>
            </a:r>
            <a:r>
              <a:rPr lang="en-US" sz="2000" b="1" spc="-40" dirty="0">
                <a:solidFill>
                  <a:srgbClr val="808285"/>
                </a:solidFill>
              </a:rPr>
              <a:t>e</a:t>
            </a:r>
            <a:r>
              <a:rPr lang="en-US" sz="2000" b="1" spc="-20" dirty="0">
                <a:solidFill>
                  <a:srgbClr val="808285"/>
                </a:solidFill>
              </a:rPr>
              <a:t>r</a:t>
            </a:r>
            <a:r>
              <a:rPr lang="en-US" sz="2000" b="1" spc="-50" dirty="0">
                <a:solidFill>
                  <a:srgbClr val="808285"/>
                </a:solidFill>
              </a:rPr>
              <a:t>s</a:t>
            </a:r>
            <a:r>
              <a:rPr lang="en-US" sz="2000" b="1" spc="-65" dirty="0">
                <a:solidFill>
                  <a:srgbClr val="808285"/>
                </a:solidFill>
              </a:rPr>
              <a:t> </a:t>
            </a:r>
            <a:r>
              <a:rPr lang="en-US" sz="2000" b="1" spc="-55" dirty="0">
                <a:solidFill>
                  <a:srgbClr val="808285"/>
                </a:solidFill>
              </a:rPr>
              <a:t>an</a:t>
            </a:r>
            <a:r>
              <a:rPr lang="en-US" sz="2000" b="1" spc="-70" dirty="0">
                <a:solidFill>
                  <a:srgbClr val="808285"/>
                </a:solidFill>
              </a:rPr>
              <a:t>d</a:t>
            </a:r>
            <a:r>
              <a:rPr lang="en-US" sz="2000" b="1" spc="-65" dirty="0">
                <a:solidFill>
                  <a:srgbClr val="808285"/>
                </a:solidFill>
              </a:rPr>
              <a:t> s</a:t>
            </a:r>
            <a:r>
              <a:rPr lang="en-US" sz="2000" b="1" spc="50" dirty="0">
                <a:solidFill>
                  <a:srgbClr val="808285"/>
                </a:solidFill>
              </a:rPr>
              <a:t>t</a:t>
            </a:r>
            <a:r>
              <a:rPr lang="en-US" sz="2000" b="1" spc="-45" dirty="0">
                <a:solidFill>
                  <a:srgbClr val="808285"/>
                </a:solidFill>
              </a:rPr>
              <a:t>a</a:t>
            </a:r>
            <a:r>
              <a:rPr lang="en-US" sz="2000" b="1" dirty="0">
                <a:solidFill>
                  <a:srgbClr val="808285"/>
                </a:solidFill>
              </a:rPr>
              <a:t>ff</a:t>
            </a:r>
            <a:endParaRPr lang="en-US" sz="2000" dirty="0"/>
          </a:p>
          <a:p>
            <a:pPr>
              <a:lnSpc>
                <a:spcPts val="500"/>
              </a:lnSpc>
              <a:spcBef>
                <a:spcPts val="6"/>
              </a:spcBef>
            </a:pPr>
            <a:endParaRPr lang="en-US" sz="800" dirty="0"/>
          </a:p>
          <a:p>
            <a:pPr marL="12700" marR="12700" algn="just">
              <a:lnSpc>
                <a:spcPct val="119200"/>
              </a:lnSpc>
            </a:pPr>
            <a:r>
              <a:rPr lang="en-US" sz="1800" spc="-45" dirty="0">
                <a:solidFill>
                  <a:srgbClr val="231F20"/>
                </a:solidFill>
              </a:rPr>
              <a:t>“</a:t>
            </a:r>
            <a:r>
              <a:rPr lang="en-US" sz="1800" spc="-90" dirty="0">
                <a:solidFill>
                  <a:srgbClr val="231F20"/>
                </a:solidFill>
              </a:rPr>
              <a:t>Sin</a:t>
            </a:r>
            <a:r>
              <a:rPr lang="en-US" sz="1800" spc="-105" dirty="0">
                <a:solidFill>
                  <a:srgbClr val="231F20"/>
                </a:solidFill>
              </a:rPr>
              <a:t>c</a:t>
            </a:r>
            <a:r>
              <a:rPr lang="en-US" sz="1800" spc="-95" dirty="0">
                <a:solidFill>
                  <a:srgbClr val="231F20"/>
                </a:solidFill>
              </a:rPr>
              <a:t>e</a:t>
            </a:r>
            <a:r>
              <a:rPr lang="en-US" sz="1800" spc="-50" dirty="0">
                <a:solidFill>
                  <a:srgbClr val="231F20"/>
                </a:solidFill>
              </a:rPr>
              <a:t> </a:t>
            </a:r>
            <a:r>
              <a:rPr lang="en-US" sz="1800" spc="-60" dirty="0">
                <a:solidFill>
                  <a:srgbClr val="231F20"/>
                </a:solidFill>
              </a:rPr>
              <a:t>2001</a:t>
            </a:r>
            <a:r>
              <a:rPr lang="en-US" sz="1800" spc="-35" dirty="0">
                <a:solidFill>
                  <a:srgbClr val="231F20"/>
                </a:solidFill>
              </a:rPr>
              <a:t>,</a:t>
            </a:r>
            <a:r>
              <a:rPr lang="en-US" sz="1800" spc="-50" dirty="0">
                <a:solidFill>
                  <a:srgbClr val="231F20"/>
                </a:solidFill>
              </a:rPr>
              <a:t> </a:t>
            </a:r>
            <a:r>
              <a:rPr lang="en-US" sz="1800" spc="-100" dirty="0">
                <a:solidFill>
                  <a:srgbClr val="231F20"/>
                </a:solidFill>
              </a:rPr>
              <a:t>w</a:t>
            </a:r>
            <a:r>
              <a:rPr lang="en-US" sz="1800" spc="-80" dirty="0">
                <a:solidFill>
                  <a:srgbClr val="231F20"/>
                </a:solidFill>
              </a:rPr>
              <a:t>e</a:t>
            </a:r>
            <a:r>
              <a:rPr lang="en-US" sz="1800" spc="-50" dirty="0">
                <a:solidFill>
                  <a:srgbClr val="231F20"/>
                </a:solidFill>
              </a:rPr>
              <a:t> </a:t>
            </a:r>
            <a:r>
              <a:rPr lang="en-US" sz="1800" spc="-65" dirty="0">
                <a:solidFill>
                  <a:srgbClr val="231F20"/>
                </a:solidFill>
              </a:rPr>
              <a:t>h</a:t>
            </a:r>
            <a:r>
              <a:rPr lang="en-US" sz="1800" spc="-85" dirty="0">
                <a:solidFill>
                  <a:srgbClr val="231F20"/>
                </a:solidFill>
              </a:rPr>
              <a:t>a</a:t>
            </a:r>
            <a:r>
              <a:rPr lang="en-US" sz="1800" spc="-75" dirty="0">
                <a:solidFill>
                  <a:srgbClr val="231F20"/>
                </a:solidFill>
              </a:rPr>
              <a:t>v</a:t>
            </a:r>
            <a:r>
              <a:rPr lang="en-US" sz="1800" spc="-90" dirty="0">
                <a:solidFill>
                  <a:srgbClr val="231F20"/>
                </a:solidFill>
              </a:rPr>
              <a:t>e</a:t>
            </a:r>
            <a:r>
              <a:rPr lang="en-US" sz="1800" spc="-50" dirty="0">
                <a:solidFill>
                  <a:srgbClr val="231F20"/>
                </a:solidFill>
              </a:rPr>
              <a:t> </a:t>
            </a:r>
            <a:r>
              <a:rPr lang="en-US" sz="1800" spc="-70" dirty="0">
                <a:solidFill>
                  <a:srgbClr val="231F20"/>
                </a:solidFill>
              </a:rPr>
              <a:t>u</a:t>
            </a:r>
            <a:r>
              <a:rPr lang="en-US" sz="1800" spc="-75" dirty="0">
                <a:solidFill>
                  <a:srgbClr val="231F20"/>
                </a:solidFill>
              </a:rPr>
              <a:t>se</a:t>
            </a:r>
            <a:r>
              <a:rPr lang="en-US" sz="1800" spc="-85" dirty="0">
                <a:solidFill>
                  <a:srgbClr val="231F20"/>
                </a:solidFill>
              </a:rPr>
              <a:t>d</a:t>
            </a:r>
            <a:r>
              <a:rPr lang="en-US" sz="1800" spc="-55" dirty="0">
                <a:solidFill>
                  <a:srgbClr val="231F20"/>
                </a:solidFill>
              </a:rPr>
              <a:t> </a:t>
            </a:r>
            <a:r>
              <a:rPr lang="en-US" sz="1800" spc="-110" dirty="0">
                <a:solidFill>
                  <a:srgbClr val="231F20"/>
                </a:solidFill>
              </a:rPr>
              <a:t>IS</a:t>
            </a:r>
            <a:r>
              <a:rPr lang="en-US" sz="1800" spc="-190" dirty="0">
                <a:solidFill>
                  <a:srgbClr val="231F20"/>
                </a:solidFill>
              </a:rPr>
              <a:t>O</a:t>
            </a:r>
            <a:r>
              <a:rPr lang="en-US" sz="1800" spc="-50" dirty="0">
                <a:solidFill>
                  <a:srgbClr val="231F20"/>
                </a:solidFill>
              </a:rPr>
              <a:t> </a:t>
            </a:r>
            <a:r>
              <a:rPr lang="en-US" sz="1800" spc="-55" dirty="0">
                <a:solidFill>
                  <a:srgbClr val="231F20"/>
                </a:solidFill>
              </a:rPr>
              <a:t>1400</a:t>
            </a:r>
            <a:r>
              <a:rPr lang="en-US" sz="1800" spc="-60" dirty="0">
                <a:solidFill>
                  <a:srgbClr val="231F20"/>
                </a:solidFill>
              </a:rPr>
              <a:t>1</a:t>
            </a:r>
            <a:r>
              <a:rPr lang="en-US" sz="1800" spc="-50" dirty="0">
                <a:solidFill>
                  <a:srgbClr val="231F20"/>
                </a:solidFill>
              </a:rPr>
              <a:t> </a:t>
            </a:r>
            <a:r>
              <a:rPr lang="en-US" sz="1800" spc="-5" dirty="0">
                <a:solidFill>
                  <a:srgbClr val="231F20"/>
                </a:solidFill>
              </a:rPr>
              <a:t>t</a:t>
            </a:r>
            <a:r>
              <a:rPr lang="en-US" sz="1800" spc="-50" dirty="0">
                <a:solidFill>
                  <a:srgbClr val="231F20"/>
                </a:solidFill>
              </a:rPr>
              <a:t>o</a:t>
            </a:r>
            <a:r>
              <a:rPr lang="en-US" sz="1800" spc="-25" dirty="0">
                <a:solidFill>
                  <a:srgbClr val="231F20"/>
                </a:solidFill>
              </a:rPr>
              <a:t> </a:t>
            </a:r>
            <a:r>
              <a:rPr lang="en-US" sz="1800" spc="-120" dirty="0">
                <a:solidFill>
                  <a:srgbClr val="231F20"/>
                </a:solidFill>
              </a:rPr>
              <a:t>m</a:t>
            </a:r>
            <a:r>
              <a:rPr lang="en-US" sz="1800" spc="-105" dirty="0">
                <a:solidFill>
                  <a:srgbClr val="231F20"/>
                </a:solidFill>
              </a:rPr>
              <a:t>ak</a:t>
            </a:r>
            <a:r>
              <a:rPr lang="en-US" sz="1800" spc="-95" dirty="0">
                <a:solidFill>
                  <a:srgbClr val="231F20"/>
                </a:solidFill>
              </a:rPr>
              <a:t>e</a:t>
            </a:r>
            <a:r>
              <a:rPr lang="en-US" sz="1800" spc="-114" dirty="0">
                <a:solidFill>
                  <a:srgbClr val="231F20"/>
                </a:solidFill>
              </a:rPr>
              <a:t> </a:t>
            </a:r>
            <a:r>
              <a:rPr lang="en-US" sz="1800" spc="-75" dirty="0">
                <a:solidFill>
                  <a:srgbClr val="231F20"/>
                </a:solidFill>
              </a:rPr>
              <a:t>b</a:t>
            </a:r>
            <a:r>
              <a:rPr lang="en-US" sz="1800" spc="-45" dirty="0">
                <a:solidFill>
                  <a:srgbClr val="231F20"/>
                </a:solidFill>
              </a:rPr>
              <a:t>i</a:t>
            </a:r>
            <a:r>
              <a:rPr lang="en-US" sz="1800" spc="-70" dirty="0">
                <a:solidFill>
                  <a:srgbClr val="231F20"/>
                </a:solidFill>
              </a:rPr>
              <a:t>g</a:t>
            </a:r>
            <a:r>
              <a:rPr lang="en-US" sz="1800" spc="-114" dirty="0">
                <a:solidFill>
                  <a:srgbClr val="231F20"/>
                </a:solidFill>
              </a:rPr>
              <a:t> </a:t>
            </a:r>
            <a:r>
              <a:rPr lang="en-US" sz="1800" spc="-80" dirty="0">
                <a:solidFill>
                  <a:srgbClr val="231F20"/>
                </a:solidFill>
              </a:rPr>
              <a:t>imp</a:t>
            </a:r>
            <a:r>
              <a:rPr lang="en-US" sz="1800" spc="-60" dirty="0">
                <a:solidFill>
                  <a:srgbClr val="231F20"/>
                </a:solidFill>
              </a:rPr>
              <a:t>r</a:t>
            </a:r>
            <a:r>
              <a:rPr lang="en-US" sz="1800" spc="-80" dirty="0">
                <a:solidFill>
                  <a:srgbClr val="231F20"/>
                </a:solidFill>
              </a:rPr>
              <a:t>o</a:t>
            </a:r>
            <a:r>
              <a:rPr lang="en-US" sz="1800" spc="-100" dirty="0">
                <a:solidFill>
                  <a:srgbClr val="231F20"/>
                </a:solidFill>
              </a:rPr>
              <a:t>vement</a:t>
            </a:r>
            <a:r>
              <a:rPr lang="en-US" sz="1800" spc="-75" dirty="0">
                <a:solidFill>
                  <a:srgbClr val="231F20"/>
                </a:solidFill>
              </a:rPr>
              <a:t>s</a:t>
            </a:r>
            <a:r>
              <a:rPr lang="en-US" sz="1800" spc="-120" dirty="0">
                <a:solidFill>
                  <a:srgbClr val="231F20"/>
                </a:solidFill>
              </a:rPr>
              <a:t> </a:t>
            </a:r>
            <a:r>
              <a:rPr lang="en-US" sz="1800" spc="-125" dirty="0">
                <a:solidFill>
                  <a:srgbClr val="231F20"/>
                </a:solidFill>
              </a:rPr>
              <a:t>s</a:t>
            </a:r>
            <a:r>
              <a:rPr lang="en-US" sz="1800" spc="-95" dirty="0">
                <a:solidFill>
                  <a:srgbClr val="231F20"/>
                </a:solidFill>
              </a:rPr>
              <a:t>uc</a:t>
            </a:r>
            <a:r>
              <a:rPr lang="en-US" sz="1800" spc="-70" dirty="0">
                <a:solidFill>
                  <a:srgbClr val="231F20"/>
                </a:solidFill>
              </a:rPr>
              <a:t>h</a:t>
            </a:r>
            <a:r>
              <a:rPr lang="en-US" sz="1800" spc="-114" dirty="0">
                <a:solidFill>
                  <a:srgbClr val="231F20"/>
                </a:solidFill>
              </a:rPr>
              <a:t> </a:t>
            </a:r>
            <a:r>
              <a:rPr lang="en-US" sz="1800" spc="-110" dirty="0">
                <a:solidFill>
                  <a:srgbClr val="231F20"/>
                </a:solidFill>
              </a:rPr>
              <a:t>as</a:t>
            </a:r>
            <a:r>
              <a:rPr lang="en-US" sz="1800" spc="-120" dirty="0">
                <a:solidFill>
                  <a:srgbClr val="231F20"/>
                </a:solidFill>
              </a:rPr>
              <a:t> </a:t>
            </a:r>
            <a:r>
              <a:rPr lang="en-US" sz="1800" spc="-70" dirty="0">
                <a:solidFill>
                  <a:srgbClr val="231F20"/>
                </a:solidFill>
              </a:rPr>
              <a:t>in</a:t>
            </a:r>
            <a:r>
              <a:rPr lang="en-US" sz="1800" spc="-90" dirty="0">
                <a:solidFill>
                  <a:srgbClr val="231F20"/>
                </a:solidFill>
              </a:rPr>
              <a:t>c</a:t>
            </a:r>
            <a:r>
              <a:rPr lang="en-US" sz="1800" spc="-70" dirty="0">
                <a:solidFill>
                  <a:srgbClr val="231F20"/>
                </a:solidFill>
              </a:rPr>
              <a:t>r</a:t>
            </a:r>
            <a:r>
              <a:rPr lang="en-US" sz="1800" spc="-110" dirty="0">
                <a:solidFill>
                  <a:srgbClr val="231F20"/>
                </a:solidFill>
              </a:rPr>
              <a:t>ea</a:t>
            </a:r>
            <a:r>
              <a:rPr lang="en-US" sz="1800" spc="-125" dirty="0">
                <a:solidFill>
                  <a:srgbClr val="231F20"/>
                </a:solidFill>
              </a:rPr>
              <a:t>s</a:t>
            </a:r>
            <a:r>
              <a:rPr lang="en-US" sz="1800" spc="-65" dirty="0">
                <a:solidFill>
                  <a:srgbClr val="231F20"/>
                </a:solidFill>
              </a:rPr>
              <a:t>in</a:t>
            </a:r>
            <a:r>
              <a:rPr lang="en-US" sz="1800" spc="-75" dirty="0">
                <a:solidFill>
                  <a:srgbClr val="231F20"/>
                </a:solidFill>
              </a:rPr>
              <a:t>g</a:t>
            </a:r>
            <a:r>
              <a:rPr lang="en-US" sz="1800" spc="-40" dirty="0">
                <a:solidFill>
                  <a:srgbClr val="231F20"/>
                </a:solidFill>
              </a:rPr>
              <a:t> </a:t>
            </a:r>
            <a:r>
              <a:rPr lang="en-US" sz="1800" spc="-70" dirty="0">
                <a:solidFill>
                  <a:srgbClr val="231F20"/>
                </a:solidFill>
              </a:rPr>
              <a:t>o</a:t>
            </a:r>
            <a:r>
              <a:rPr lang="en-US" sz="1800" spc="-75" dirty="0">
                <a:solidFill>
                  <a:srgbClr val="231F20"/>
                </a:solidFill>
              </a:rPr>
              <a:t>u</a:t>
            </a:r>
            <a:r>
              <a:rPr lang="en-US" sz="1800" spc="-50" dirty="0">
                <a:solidFill>
                  <a:srgbClr val="231F20"/>
                </a:solidFill>
              </a:rPr>
              <a:t>r</a:t>
            </a:r>
            <a:r>
              <a:rPr lang="en-US" sz="1800" spc="-70" dirty="0">
                <a:solidFill>
                  <a:srgbClr val="231F20"/>
                </a:solidFill>
              </a:rPr>
              <a:t> </a:t>
            </a:r>
            <a:r>
              <a:rPr lang="en-US" sz="1800" spc="-55" dirty="0">
                <a:solidFill>
                  <a:srgbClr val="231F20"/>
                </a:solidFill>
              </a:rPr>
              <a:t>or</a:t>
            </a:r>
            <a:r>
              <a:rPr lang="en-US" sz="1800" spc="-75" dirty="0">
                <a:solidFill>
                  <a:srgbClr val="231F20"/>
                </a:solidFill>
              </a:rPr>
              <a:t>gani</a:t>
            </a:r>
            <a:r>
              <a:rPr lang="en-US" sz="1800" spc="-90" dirty="0">
                <a:solidFill>
                  <a:srgbClr val="231F20"/>
                </a:solidFill>
              </a:rPr>
              <a:t>z</a:t>
            </a:r>
            <a:r>
              <a:rPr lang="en-US" sz="1800" spc="-60" dirty="0">
                <a:solidFill>
                  <a:srgbClr val="231F20"/>
                </a:solidFill>
              </a:rPr>
              <a:t>ation</a:t>
            </a:r>
            <a:r>
              <a:rPr lang="en-US" sz="1800" spc="-45" dirty="0">
                <a:solidFill>
                  <a:srgbClr val="231F20"/>
                </a:solidFill>
              </a:rPr>
              <a:t>’</a:t>
            </a:r>
            <a:r>
              <a:rPr lang="en-US" sz="1800" spc="-105" dirty="0">
                <a:solidFill>
                  <a:srgbClr val="231F20"/>
                </a:solidFill>
              </a:rPr>
              <a:t>s</a:t>
            </a:r>
            <a:r>
              <a:rPr lang="en-US" sz="1800" spc="-75" dirty="0">
                <a:solidFill>
                  <a:srgbClr val="231F20"/>
                </a:solidFill>
              </a:rPr>
              <a:t> </a:t>
            </a:r>
            <a:r>
              <a:rPr lang="en-US" sz="1800" spc="-90" dirty="0">
                <a:solidFill>
                  <a:srgbClr val="231F20"/>
                </a:solidFill>
              </a:rPr>
              <a:t>recyc</a:t>
            </a:r>
            <a:r>
              <a:rPr lang="en-US" sz="1800" spc="-40" dirty="0">
                <a:solidFill>
                  <a:srgbClr val="231F20"/>
                </a:solidFill>
              </a:rPr>
              <a:t>lin</a:t>
            </a:r>
            <a:r>
              <a:rPr lang="en-US" sz="1800" spc="-70" dirty="0">
                <a:solidFill>
                  <a:srgbClr val="231F20"/>
                </a:solidFill>
              </a:rPr>
              <a:t>g </a:t>
            </a:r>
            <a:r>
              <a:rPr lang="en-US" sz="1800" spc="-65" dirty="0">
                <a:solidFill>
                  <a:srgbClr val="231F20"/>
                </a:solidFill>
              </a:rPr>
              <a:t>r</a:t>
            </a:r>
            <a:r>
              <a:rPr lang="en-US" sz="1800" spc="-90" dirty="0">
                <a:solidFill>
                  <a:srgbClr val="231F20"/>
                </a:solidFill>
              </a:rPr>
              <a:t>ate</a:t>
            </a:r>
            <a:r>
              <a:rPr lang="en-US" sz="1800" spc="-50" dirty="0">
                <a:solidFill>
                  <a:srgbClr val="231F20"/>
                </a:solidFill>
              </a:rPr>
              <a:t>.</a:t>
            </a:r>
            <a:r>
              <a:rPr lang="en-US" sz="1800" spc="-75" dirty="0">
                <a:solidFill>
                  <a:srgbClr val="231F20"/>
                </a:solidFill>
              </a:rPr>
              <a:t> </a:t>
            </a:r>
            <a:r>
              <a:rPr lang="en-US" sz="1800" spc="-185" dirty="0">
                <a:solidFill>
                  <a:srgbClr val="231F20"/>
                </a:solidFill>
              </a:rPr>
              <a:t>W</a:t>
            </a:r>
            <a:r>
              <a:rPr lang="en-US" sz="1800" spc="-110" dirty="0">
                <a:solidFill>
                  <a:srgbClr val="231F20"/>
                </a:solidFill>
              </a:rPr>
              <a:t>e</a:t>
            </a:r>
            <a:r>
              <a:rPr lang="en-US" sz="1800" spc="-70" dirty="0">
                <a:solidFill>
                  <a:srgbClr val="231F20"/>
                </a:solidFill>
              </a:rPr>
              <a:t> </a:t>
            </a:r>
            <a:r>
              <a:rPr lang="en-US" sz="1800" spc="-80" dirty="0">
                <a:solidFill>
                  <a:srgbClr val="231F20"/>
                </a:solidFill>
              </a:rPr>
              <a:t>h</a:t>
            </a:r>
            <a:r>
              <a:rPr lang="en-US" sz="1800" spc="-100" dirty="0">
                <a:solidFill>
                  <a:srgbClr val="231F20"/>
                </a:solidFill>
              </a:rPr>
              <a:t>a</a:t>
            </a:r>
            <a:r>
              <a:rPr lang="en-US" sz="1800" spc="-90" dirty="0">
                <a:solidFill>
                  <a:srgbClr val="231F20"/>
                </a:solidFill>
              </a:rPr>
              <a:t>ve</a:t>
            </a:r>
            <a:r>
              <a:rPr lang="en-US" sz="1800" spc="-50" dirty="0">
                <a:solidFill>
                  <a:srgbClr val="231F20"/>
                </a:solidFill>
              </a:rPr>
              <a:t> </a:t>
            </a:r>
            <a:r>
              <a:rPr lang="en-US" sz="1800" spc="-90" dirty="0">
                <a:solidFill>
                  <a:srgbClr val="231F20"/>
                </a:solidFill>
              </a:rPr>
              <a:t>no</a:t>
            </a:r>
            <a:r>
              <a:rPr lang="en-US" sz="1800" spc="-105" dirty="0">
                <a:solidFill>
                  <a:srgbClr val="231F20"/>
                </a:solidFill>
              </a:rPr>
              <a:t>w</a:t>
            </a:r>
            <a:r>
              <a:rPr lang="en-US" sz="1800" spc="-135" dirty="0">
                <a:solidFill>
                  <a:srgbClr val="231F20"/>
                </a:solidFill>
              </a:rPr>
              <a:t> </a:t>
            </a:r>
            <a:r>
              <a:rPr lang="en-US" sz="1800" spc="-105" dirty="0">
                <a:solidFill>
                  <a:srgbClr val="231F20"/>
                </a:solidFill>
              </a:rPr>
              <a:t>bee</a:t>
            </a:r>
            <a:r>
              <a:rPr lang="en-US" sz="1800" spc="-85" dirty="0">
                <a:solidFill>
                  <a:srgbClr val="231F20"/>
                </a:solidFill>
              </a:rPr>
              <a:t>n</a:t>
            </a:r>
            <a:r>
              <a:rPr lang="en-US" sz="1800" spc="-135" dirty="0">
                <a:solidFill>
                  <a:srgbClr val="231F20"/>
                </a:solidFill>
              </a:rPr>
              <a:t> </a:t>
            </a:r>
            <a:r>
              <a:rPr lang="en-US" sz="1800" spc="-90" dirty="0">
                <a:solidFill>
                  <a:srgbClr val="231F20"/>
                </a:solidFill>
              </a:rPr>
              <a:t>a</a:t>
            </a:r>
            <a:r>
              <a:rPr lang="en-US" sz="1800" spc="-35" dirty="0">
                <a:solidFill>
                  <a:srgbClr val="231F20"/>
                </a:solidFill>
              </a:rPr>
              <a:t>t</a:t>
            </a:r>
            <a:r>
              <a:rPr lang="en-US" sz="1800" spc="-140" dirty="0">
                <a:solidFill>
                  <a:srgbClr val="231F20"/>
                </a:solidFill>
              </a:rPr>
              <a:t> </a:t>
            </a:r>
            <a:r>
              <a:rPr lang="en-US" sz="1800" spc="-65" dirty="0">
                <a:solidFill>
                  <a:srgbClr val="231F20"/>
                </a:solidFill>
              </a:rPr>
              <a:t>“</a:t>
            </a:r>
            <a:r>
              <a:rPr lang="en-US" sz="1800" spc="-140" dirty="0">
                <a:solidFill>
                  <a:srgbClr val="231F20"/>
                </a:solidFill>
              </a:rPr>
              <a:t>z</a:t>
            </a:r>
            <a:r>
              <a:rPr lang="en-US" sz="1800" spc="-114" dirty="0">
                <a:solidFill>
                  <a:srgbClr val="231F20"/>
                </a:solidFill>
              </a:rPr>
              <a:t>e</a:t>
            </a:r>
            <a:r>
              <a:rPr lang="en-US" sz="1800" spc="-85" dirty="0">
                <a:solidFill>
                  <a:srgbClr val="231F20"/>
                </a:solidFill>
              </a:rPr>
              <a:t>r</a:t>
            </a:r>
            <a:r>
              <a:rPr lang="en-US" sz="1800" spc="-60" dirty="0">
                <a:solidFill>
                  <a:srgbClr val="231F20"/>
                </a:solidFill>
              </a:rPr>
              <a:t>o</a:t>
            </a:r>
            <a:r>
              <a:rPr lang="en-US" sz="1800" spc="-135" dirty="0">
                <a:solidFill>
                  <a:srgbClr val="231F20"/>
                </a:solidFill>
              </a:rPr>
              <a:t> </a:t>
            </a:r>
            <a:r>
              <a:rPr lang="en-US" sz="1800" spc="-45" dirty="0">
                <a:solidFill>
                  <a:srgbClr val="231F20"/>
                </a:solidFill>
              </a:rPr>
              <a:t>l</a:t>
            </a:r>
            <a:r>
              <a:rPr lang="en-US" sz="1800" spc="-80" dirty="0">
                <a:solidFill>
                  <a:srgbClr val="231F20"/>
                </a:solidFill>
              </a:rPr>
              <a:t>andfi</a:t>
            </a:r>
            <a:r>
              <a:rPr lang="en-US" sz="1800" spc="-45" dirty="0">
                <a:solidFill>
                  <a:srgbClr val="231F20"/>
                </a:solidFill>
              </a:rPr>
              <a:t>l</a:t>
            </a:r>
            <a:r>
              <a:rPr lang="en-US" sz="1800" spc="-55" dirty="0">
                <a:solidFill>
                  <a:srgbClr val="231F20"/>
                </a:solidFill>
              </a:rPr>
              <a:t>l</a:t>
            </a:r>
            <a:r>
              <a:rPr lang="en-US" sz="1800" spc="-50" dirty="0">
                <a:solidFill>
                  <a:srgbClr val="231F20"/>
                </a:solidFill>
              </a:rPr>
              <a:t>”</a:t>
            </a:r>
            <a:r>
              <a:rPr lang="en-US" sz="1800" spc="-135" dirty="0">
                <a:solidFill>
                  <a:srgbClr val="231F20"/>
                </a:solidFill>
              </a:rPr>
              <a:t> </a:t>
            </a:r>
            <a:r>
              <a:rPr lang="en-US" sz="1800" spc="-130" dirty="0">
                <a:solidFill>
                  <a:srgbClr val="231F20"/>
                </a:solidFill>
              </a:rPr>
              <a:t>s</a:t>
            </a:r>
            <a:r>
              <a:rPr lang="en-US" sz="1800" spc="-80" dirty="0">
                <a:solidFill>
                  <a:srgbClr val="231F20"/>
                </a:solidFill>
              </a:rPr>
              <a:t>in</a:t>
            </a:r>
            <a:r>
              <a:rPr lang="en-US" sz="1800" spc="-105" dirty="0">
                <a:solidFill>
                  <a:srgbClr val="231F20"/>
                </a:solidFill>
              </a:rPr>
              <a:t>c</a:t>
            </a:r>
            <a:r>
              <a:rPr lang="en-US" sz="1800" spc="-100" dirty="0">
                <a:solidFill>
                  <a:srgbClr val="231F20"/>
                </a:solidFill>
              </a:rPr>
              <a:t>e</a:t>
            </a:r>
            <a:r>
              <a:rPr lang="en-US" sz="1800" spc="-135" dirty="0">
                <a:solidFill>
                  <a:srgbClr val="231F20"/>
                </a:solidFill>
              </a:rPr>
              <a:t> </a:t>
            </a:r>
            <a:r>
              <a:rPr lang="en-US" sz="1800" spc="-145" dirty="0">
                <a:solidFill>
                  <a:srgbClr val="231F20"/>
                </a:solidFill>
              </a:rPr>
              <a:t>M</a:t>
            </a:r>
            <a:r>
              <a:rPr lang="en-US" sz="1800" spc="-100" dirty="0">
                <a:solidFill>
                  <a:srgbClr val="231F20"/>
                </a:solidFill>
              </a:rPr>
              <a:t>arc</a:t>
            </a:r>
            <a:r>
              <a:rPr lang="en-US" sz="1800" spc="-75" dirty="0">
                <a:solidFill>
                  <a:srgbClr val="231F20"/>
                </a:solidFill>
              </a:rPr>
              <a:t>h</a:t>
            </a:r>
            <a:r>
              <a:rPr lang="en-US" sz="1800" spc="-135" dirty="0">
                <a:solidFill>
                  <a:srgbClr val="231F20"/>
                </a:solidFill>
              </a:rPr>
              <a:t> </a:t>
            </a:r>
            <a:r>
              <a:rPr lang="en-US" sz="1800" spc="-95" dirty="0">
                <a:solidFill>
                  <a:srgbClr val="231F20"/>
                </a:solidFill>
              </a:rPr>
              <a:t>2013</a:t>
            </a:r>
            <a:r>
              <a:rPr lang="en-US" sz="1800" spc="-60" dirty="0">
                <a:solidFill>
                  <a:srgbClr val="231F20"/>
                </a:solidFill>
              </a:rPr>
              <a:t> </a:t>
            </a:r>
            <a:r>
              <a:rPr lang="en-US" sz="1800" spc="-90" dirty="0">
                <a:solidFill>
                  <a:srgbClr val="231F20"/>
                </a:solidFill>
              </a:rPr>
              <a:t>an</a:t>
            </a:r>
            <a:r>
              <a:rPr lang="en-US" sz="1800" spc="-75" dirty="0">
                <a:solidFill>
                  <a:srgbClr val="231F20"/>
                </a:solidFill>
              </a:rPr>
              <a:t>d</a:t>
            </a:r>
            <a:r>
              <a:rPr lang="en-US" sz="1800" spc="-110" dirty="0">
                <a:solidFill>
                  <a:srgbClr val="231F20"/>
                </a:solidFill>
              </a:rPr>
              <a:t> </a:t>
            </a:r>
            <a:r>
              <a:rPr lang="en-US" sz="1800" spc="-90" dirty="0">
                <a:solidFill>
                  <a:srgbClr val="231F20"/>
                </a:solidFill>
              </a:rPr>
              <a:t>are</a:t>
            </a:r>
            <a:r>
              <a:rPr lang="en-US" sz="1800" spc="-105" dirty="0">
                <a:solidFill>
                  <a:srgbClr val="231F20"/>
                </a:solidFill>
              </a:rPr>
              <a:t> </a:t>
            </a:r>
            <a:r>
              <a:rPr lang="en-US" sz="1800" spc="-100" dirty="0">
                <a:solidFill>
                  <a:srgbClr val="231F20"/>
                </a:solidFill>
              </a:rPr>
              <a:t>recyc</a:t>
            </a:r>
            <a:r>
              <a:rPr lang="en-US" sz="1800" spc="-55" dirty="0">
                <a:solidFill>
                  <a:srgbClr val="231F20"/>
                </a:solidFill>
              </a:rPr>
              <a:t>lin</a:t>
            </a:r>
            <a:r>
              <a:rPr lang="en-US" sz="1800" spc="-75" dirty="0">
                <a:solidFill>
                  <a:srgbClr val="231F20"/>
                </a:solidFill>
              </a:rPr>
              <a:t>g</a:t>
            </a:r>
            <a:r>
              <a:rPr lang="en-US" sz="1800" spc="-105" dirty="0">
                <a:solidFill>
                  <a:srgbClr val="231F20"/>
                </a:solidFill>
              </a:rPr>
              <a:t> </a:t>
            </a:r>
            <a:r>
              <a:rPr lang="en-US" sz="1800" spc="-90" dirty="0">
                <a:solidFill>
                  <a:srgbClr val="231F20"/>
                </a:solidFill>
              </a:rPr>
              <a:t>an</a:t>
            </a:r>
            <a:r>
              <a:rPr lang="en-US" sz="1800" spc="-75" dirty="0">
                <a:solidFill>
                  <a:srgbClr val="231F20"/>
                </a:solidFill>
              </a:rPr>
              <a:t>d</a:t>
            </a:r>
            <a:r>
              <a:rPr lang="en-US" sz="1800" spc="-110" dirty="0">
                <a:solidFill>
                  <a:srgbClr val="231F20"/>
                </a:solidFill>
              </a:rPr>
              <a:t> </a:t>
            </a:r>
            <a:r>
              <a:rPr lang="en-US" sz="1800" spc="-90" dirty="0">
                <a:solidFill>
                  <a:srgbClr val="231F20"/>
                </a:solidFill>
              </a:rPr>
              <a:t>reu</a:t>
            </a:r>
            <a:r>
              <a:rPr lang="en-US" sz="1800" spc="-125" dirty="0">
                <a:solidFill>
                  <a:srgbClr val="231F20"/>
                </a:solidFill>
              </a:rPr>
              <a:t>s</a:t>
            </a:r>
            <a:r>
              <a:rPr lang="en-US" sz="1800" spc="-65" dirty="0">
                <a:solidFill>
                  <a:srgbClr val="231F20"/>
                </a:solidFill>
              </a:rPr>
              <a:t>in</a:t>
            </a:r>
            <a:r>
              <a:rPr lang="en-US" sz="1800" spc="-75" dirty="0">
                <a:solidFill>
                  <a:srgbClr val="231F20"/>
                </a:solidFill>
              </a:rPr>
              <a:t>g</a:t>
            </a:r>
            <a:r>
              <a:rPr lang="en-US" sz="1800" spc="-105" dirty="0">
                <a:solidFill>
                  <a:srgbClr val="231F20"/>
                </a:solidFill>
              </a:rPr>
              <a:t> </a:t>
            </a:r>
            <a:r>
              <a:rPr lang="en-US" sz="1800" spc="-55" dirty="0">
                <a:solidFill>
                  <a:srgbClr val="231F20"/>
                </a:solidFill>
              </a:rPr>
              <a:t>10</a:t>
            </a:r>
            <a:r>
              <a:rPr lang="en-US" sz="1800" spc="-40" dirty="0">
                <a:solidFill>
                  <a:srgbClr val="231F20"/>
                </a:solidFill>
              </a:rPr>
              <a:t>0</a:t>
            </a:r>
            <a:r>
              <a:rPr lang="en-US" sz="1800" spc="-105" dirty="0">
                <a:solidFill>
                  <a:srgbClr val="231F20"/>
                </a:solidFill>
              </a:rPr>
              <a:t> </a:t>
            </a:r>
            <a:r>
              <a:rPr lang="en-US" sz="1800" spc="-145" dirty="0">
                <a:solidFill>
                  <a:srgbClr val="231F20"/>
                </a:solidFill>
              </a:rPr>
              <a:t>%</a:t>
            </a:r>
            <a:r>
              <a:rPr lang="en-US" sz="1800" spc="-105" dirty="0">
                <a:solidFill>
                  <a:srgbClr val="231F20"/>
                </a:solidFill>
              </a:rPr>
              <a:t> </a:t>
            </a:r>
            <a:r>
              <a:rPr lang="en-US" sz="1800" spc="-80" dirty="0">
                <a:solidFill>
                  <a:srgbClr val="231F20"/>
                </a:solidFill>
              </a:rPr>
              <a:t>o</a:t>
            </a:r>
            <a:r>
              <a:rPr lang="en-US" sz="1800" spc="-35" dirty="0">
                <a:solidFill>
                  <a:srgbClr val="231F20"/>
                </a:solidFill>
              </a:rPr>
              <a:t>f</a:t>
            </a:r>
            <a:r>
              <a:rPr lang="en-US" sz="1800" spc="-11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40" dirty="0">
                <a:solidFill>
                  <a:srgbClr val="231F20"/>
                </a:solidFill>
              </a:rPr>
              <a:t> </a:t>
            </a:r>
            <a:r>
              <a:rPr lang="en-US" sz="1800" spc="-125" dirty="0">
                <a:solidFill>
                  <a:srgbClr val="231F20"/>
                </a:solidFill>
              </a:rPr>
              <a:t>s</a:t>
            </a:r>
            <a:r>
              <a:rPr lang="en-US" sz="1800" spc="-40" dirty="0">
                <a:solidFill>
                  <a:srgbClr val="231F20"/>
                </a:solidFill>
              </a:rPr>
              <a:t>it</a:t>
            </a:r>
            <a:r>
              <a:rPr lang="en-US" sz="1800" spc="-70" dirty="0">
                <a:solidFill>
                  <a:srgbClr val="231F20"/>
                </a:solidFill>
              </a:rPr>
              <a:t>e</a:t>
            </a:r>
            <a:r>
              <a:rPr lang="en-US" sz="1800" spc="-85" dirty="0">
                <a:solidFill>
                  <a:srgbClr val="231F20"/>
                </a:solidFill>
              </a:rPr>
              <a:t> </a:t>
            </a:r>
            <a:r>
              <a:rPr lang="en-US" sz="1800" spc="-120" dirty="0">
                <a:solidFill>
                  <a:srgbClr val="231F20"/>
                </a:solidFill>
              </a:rPr>
              <a:t>w</a:t>
            </a:r>
            <a:r>
              <a:rPr lang="en-US" sz="1800" spc="-105" dirty="0">
                <a:solidFill>
                  <a:srgbClr val="231F20"/>
                </a:solidFill>
              </a:rPr>
              <a:t>a</a:t>
            </a:r>
            <a:r>
              <a:rPr lang="en-US" sz="1800" spc="-125" dirty="0">
                <a:solidFill>
                  <a:srgbClr val="231F20"/>
                </a:solidFill>
              </a:rPr>
              <a:t>s</a:t>
            </a:r>
            <a:r>
              <a:rPr lang="en-US" sz="1800" spc="-45" dirty="0">
                <a:solidFill>
                  <a:srgbClr val="231F20"/>
                </a:solidFill>
              </a:rPr>
              <a:t>t</a:t>
            </a:r>
            <a:r>
              <a:rPr lang="en-US" sz="1800" spc="-85" dirty="0">
                <a:solidFill>
                  <a:srgbClr val="231F20"/>
                </a:solidFill>
              </a:rPr>
              <a:t>e</a:t>
            </a:r>
            <a:r>
              <a:rPr lang="en-US" sz="1800" spc="-150" dirty="0">
                <a:solidFill>
                  <a:srgbClr val="231F20"/>
                </a:solidFill>
              </a:rPr>
              <a:t>s</a:t>
            </a:r>
            <a:r>
              <a:rPr lang="en-US" sz="1800" spc="-80" dirty="0">
                <a:solidFill>
                  <a:srgbClr val="231F20"/>
                </a:solidFill>
              </a:rPr>
              <a:t>.</a:t>
            </a:r>
            <a:r>
              <a:rPr lang="en-US" sz="1800" spc="-90" dirty="0">
                <a:solidFill>
                  <a:srgbClr val="231F20"/>
                </a:solidFill>
              </a:rPr>
              <a:t> </a:t>
            </a:r>
            <a:endParaRPr lang="en-US" sz="1800" spc="-90" dirty="0" smtClean="0">
              <a:solidFill>
                <a:srgbClr val="231F20"/>
              </a:solidFill>
            </a:endParaRPr>
          </a:p>
          <a:p>
            <a:pPr marL="12700" marR="12700" algn="just">
              <a:lnSpc>
                <a:spcPct val="119200"/>
              </a:lnSpc>
            </a:pPr>
            <a:endParaRPr lang="en-US" sz="1800" spc="-90" dirty="0">
              <a:solidFill>
                <a:srgbClr val="231F20"/>
              </a:solidFill>
            </a:endParaRPr>
          </a:p>
          <a:p>
            <a:pPr marL="12700" marR="12700" algn="just">
              <a:lnSpc>
                <a:spcPct val="119200"/>
              </a:lnSpc>
            </a:pPr>
            <a:r>
              <a:rPr lang="en-US" sz="1800" spc="-90" dirty="0" smtClean="0">
                <a:solidFill>
                  <a:srgbClr val="231F20"/>
                </a:solidFill>
              </a:rPr>
              <a:t>“</a:t>
            </a:r>
            <a:r>
              <a:rPr lang="en-US" sz="1800" spc="-200" dirty="0" smtClean="0">
                <a:solidFill>
                  <a:srgbClr val="231F20"/>
                </a:solidFill>
              </a:rPr>
              <a:t>W</a:t>
            </a:r>
            <a:r>
              <a:rPr lang="en-US" sz="1800" spc="-114" dirty="0" smtClean="0">
                <a:solidFill>
                  <a:srgbClr val="231F20"/>
                </a:solidFill>
              </a:rPr>
              <a:t>e</a:t>
            </a:r>
            <a:r>
              <a:rPr lang="en-US" sz="1800" spc="-85" dirty="0" smtClean="0">
                <a:solidFill>
                  <a:srgbClr val="231F20"/>
                </a:solidFill>
              </a:rPr>
              <a:t> </a:t>
            </a:r>
            <a:r>
              <a:rPr lang="en-US" sz="1800" spc="-85" dirty="0">
                <a:solidFill>
                  <a:srgbClr val="231F20"/>
                </a:solidFill>
              </a:rPr>
              <a:t>h</a:t>
            </a:r>
            <a:r>
              <a:rPr lang="en-US" sz="1800" spc="-105" dirty="0">
                <a:solidFill>
                  <a:srgbClr val="231F20"/>
                </a:solidFill>
              </a:rPr>
              <a:t>a</a:t>
            </a:r>
            <a:r>
              <a:rPr lang="en-US" sz="1800" spc="-95" dirty="0">
                <a:solidFill>
                  <a:srgbClr val="231F20"/>
                </a:solidFill>
              </a:rPr>
              <a:t>ve</a:t>
            </a:r>
            <a:r>
              <a:rPr lang="en-US" sz="1800" spc="-85" dirty="0">
                <a:solidFill>
                  <a:srgbClr val="231F20"/>
                </a:solidFill>
              </a:rPr>
              <a:t> </a:t>
            </a:r>
            <a:r>
              <a:rPr lang="en-US" sz="1800" spc="-105" dirty="0">
                <a:solidFill>
                  <a:srgbClr val="231F20"/>
                </a:solidFill>
              </a:rPr>
              <a:t>c</a:t>
            </a:r>
            <a:r>
              <a:rPr lang="en-US" sz="1800" spc="-70" dirty="0">
                <a:solidFill>
                  <a:srgbClr val="231F20"/>
                </a:solidFill>
              </a:rPr>
              <a:t>ontinued</a:t>
            </a:r>
            <a:r>
              <a:rPr lang="en-US" sz="1800" spc="-90" dirty="0">
                <a:solidFill>
                  <a:srgbClr val="231F20"/>
                </a:solidFill>
              </a:rPr>
              <a:t> </a:t>
            </a:r>
            <a:r>
              <a:rPr lang="en-US" sz="1800" spc="-25" dirty="0">
                <a:solidFill>
                  <a:srgbClr val="231F20"/>
                </a:solidFill>
              </a:rPr>
              <a:t>t</a:t>
            </a:r>
            <a:r>
              <a:rPr lang="en-US" sz="1800" spc="-60" dirty="0">
                <a:solidFill>
                  <a:srgbClr val="231F20"/>
                </a:solidFill>
              </a:rPr>
              <a:t>o</a:t>
            </a:r>
            <a:r>
              <a:rPr lang="en-US" sz="1800" spc="-85" dirty="0">
                <a:solidFill>
                  <a:srgbClr val="231F20"/>
                </a:solidFill>
              </a:rPr>
              <a:t> </a:t>
            </a:r>
            <a:r>
              <a:rPr lang="en-US" sz="1800" spc="-70" dirty="0">
                <a:solidFill>
                  <a:srgbClr val="231F20"/>
                </a:solidFill>
              </a:rPr>
              <a:t>imp</a:t>
            </a:r>
            <a:r>
              <a:rPr lang="en-US" sz="1800" spc="-60" dirty="0">
                <a:solidFill>
                  <a:srgbClr val="231F20"/>
                </a:solidFill>
              </a:rPr>
              <a:t>r</a:t>
            </a:r>
            <a:r>
              <a:rPr lang="en-US" sz="1800" spc="-80" dirty="0">
                <a:solidFill>
                  <a:srgbClr val="231F20"/>
                </a:solidFill>
              </a:rPr>
              <a:t>o</a:t>
            </a:r>
            <a:r>
              <a:rPr lang="en-US" sz="1800" spc="-100" dirty="0">
                <a:solidFill>
                  <a:srgbClr val="231F20"/>
                </a:solidFill>
              </a:rPr>
              <a:t>ve</a:t>
            </a:r>
            <a:r>
              <a:rPr lang="en-US" sz="1800" spc="-60" dirty="0">
                <a:solidFill>
                  <a:srgbClr val="231F20"/>
                </a:solidFill>
              </a:rPr>
              <a:t> </a:t>
            </a:r>
            <a:r>
              <a:rPr lang="en-US" sz="1800" spc="-70" dirty="0">
                <a:solidFill>
                  <a:srgbClr val="231F20"/>
                </a:solidFill>
              </a:rPr>
              <a:t>o</a:t>
            </a:r>
            <a:r>
              <a:rPr lang="en-US" sz="1800" spc="-75" dirty="0">
                <a:solidFill>
                  <a:srgbClr val="231F20"/>
                </a:solidFill>
              </a:rPr>
              <a:t>u</a:t>
            </a:r>
            <a:r>
              <a:rPr lang="en-US" sz="1800" spc="-50" dirty="0">
                <a:solidFill>
                  <a:srgbClr val="231F20"/>
                </a:solidFill>
              </a:rPr>
              <a:t>r</a:t>
            </a:r>
            <a:r>
              <a:rPr lang="en-US" sz="1800" spc="-65" dirty="0">
                <a:solidFill>
                  <a:srgbClr val="231F20"/>
                </a:solidFill>
              </a:rPr>
              <a:t> </a:t>
            </a:r>
            <a:r>
              <a:rPr lang="en-US" sz="1800" spc="-70" dirty="0">
                <a:solidFill>
                  <a:srgbClr val="231F20"/>
                </a:solidFill>
              </a:rPr>
              <a:t>re</a:t>
            </a:r>
            <a:r>
              <a:rPr lang="en-US" sz="1800" spc="-45" dirty="0">
                <a:solidFill>
                  <a:srgbClr val="231F20"/>
                </a:solidFill>
              </a:rPr>
              <a:t>l</a:t>
            </a:r>
            <a:r>
              <a:rPr lang="en-US" sz="1800" spc="-50" dirty="0">
                <a:solidFill>
                  <a:srgbClr val="231F20"/>
                </a:solidFill>
              </a:rPr>
              <a:t>atio</a:t>
            </a:r>
            <a:r>
              <a:rPr lang="en-US" sz="1800" spc="-75" dirty="0">
                <a:solidFill>
                  <a:srgbClr val="231F20"/>
                </a:solidFill>
              </a:rPr>
              <a:t>n</a:t>
            </a:r>
            <a:r>
              <a:rPr lang="en-US" sz="1800" spc="-110" dirty="0">
                <a:solidFill>
                  <a:srgbClr val="231F20"/>
                </a:solidFill>
              </a:rPr>
              <a:t>s</a:t>
            </a:r>
            <a:r>
              <a:rPr lang="en-US" sz="1800" spc="-45" dirty="0">
                <a:solidFill>
                  <a:srgbClr val="231F20"/>
                </a:solidFill>
              </a:rPr>
              <a:t>hi</a:t>
            </a:r>
            <a:r>
              <a:rPr lang="en-US" sz="1800" spc="-60" dirty="0">
                <a:solidFill>
                  <a:srgbClr val="231F20"/>
                </a:solidFill>
              </a:rPr>
              <a:t>p</a:t>
            </a:r>
            <a:r>
              <a:rPr lang="en-US" sz="1800" spc="-65" dirty="0">
                <a:solidFill>
                  <a:srgbClr val="231F20"/>
                </a:solidFill>
              </a:rPr>
              <a:t> </a:t>
            </a:r>
            <a:r>
              <a:rPr lang="en-US" sz="1800" spc="-105" dirty="0">
                <a:solidFill>
                  <a:srgbClr val="231F20"/>
                </a:solidFill>
              </a:rPr>
              <a:t>w</a:t>
            </a:r>
            <a:r>
              <a:rPr lang="en-US" sz="1800" spc="-25" dirty="0">
                <a:solidFill>
                  <a:srgbClr val="231F20"/>
                </a:solidFill>
              </a:rPr>
              <a:t>it</a:t>
            </a:r>
            <a:r>
              <a:rPr lang="en-US" sz="1800" spc="-45" dirty="0">
                <a:solidFill>
                  <a:srgbClr val="231F20"/>
                </a:solidFill>
              </a:rPr>
              <a:t>h</a:t>
            </a:r>
            <a:r>
              <a:rPr lang="en-US" sz="1800" spc="-65" dirty="0">
                <a:solidFill>
                  <a:srgbClr val="231F20"/>
                </a:solidFill>
              </a:rPr>
              <a:t> </a:t>
            </a:r>
            <a:r>
              <a:rPr lang="en-US" sz="1800" spc="-70" dirty="0" err="1">
                <a:solidFill>
                  <a:srgbClr val="231F20"/>
                </a:solidFill>
              </a:rPr>
              <a:t>neig</a:t>
            </a:r>
            <a:r>
              <a:rPr lang="en-US" sz="1800" spc="-85" dirty="0" err="1">
                <a:solidFill>
                  <a:srgbClr val="231F20"/>
                </a:solidFill>
              </a:rPr>
              <a:t>h</a:t>
            </a:r>
            <a:r>
              <a:rPr lang="en-US" sz="1800" spc="-65" dirty="0" err="1">
                <a:solidFill>
                  <a:srgbClr val="231F20"/>
                </a:solidFill>
              </a:rPr>
              <a:t>bo</a:t>
            </a:r>
            <a:r>
              <a:rPr lang="en-US" sz="1800" spc="-70" dirty="0" err="1">
                <a:solidFill>
                  <a:srgbClr val="231F20"/>
                </a:solidFill>
              </a:rPr>
              <a:t>u</a:t>
            </a:r>
            <a:r>
              <a:rPr lang="en-US" sz="1800" spc="-55" dirty="0" err="1">
                <a:solidFill>
                  <a:srgbClr val="231F20"/>
                </a:solidFill>
              </a:rPr>
              <a:t>r</a:t>
            </a:r>
            <a:r>
              <a:rPr lang="en-US" sz="1800" spc="-105" dirty="0" err="1">
                <a:solidFill>
                  <a:srgbClr val="231F20"/>
                </a:solidFill>
              </a:rPr>
              <a:t>s</a:t>
            </a:r>
            <a:r>
              <a:rPr lang="en-US" sz="1800" spc="-70" dirty="0">
                <a:solidFill>
                  <a:srgbClr val="231F20"/>
                </a:solidFill>
              </a:rPr>
              <a:t> </a:t>
            </a:r>
            <a:r>
              <a:rPr lang="en-US" sz="1800" spc="-85" dirty="0">
                <a:solidFill>
                  <a:srgbClr val="231F20"/>
                </a:solidFill>
              </a:rPr>
              <a:t>be</a:t>
            </a:r>
            <a:r>
              <a:rPr lang="en-US" sz="1800" spc="-80" dirty="0">
                <a:solidFill>
                  <a:srgbClr val="231F20"/>
                </a:solidFill>
              </a:rPr>
              <a:t>c</a:t>
            </a:r>
            <a:r>
              <a:rPr lang="en-US" sz="1800" spc="-85" dirty="0">
                <a:solidFill>
                  <a:srgbClr val="231F20"/>
                </a:solidFill>
              </a:rPr>
              <a:t>au</a:t>
            </a:r>
            <a:r>
              <a:rPr lang="en-US" sz="1800" spc="-110" dirty="0">
                <a:solidFill>
                  <a:srgbClr val="231F20"/>
                </a:solidFill>
              </a:rPr>
              <a:t>se</a:t>
            </a:r>
            <a:r>
              <a:rPr lang="en-US" sz="1800" spc="-60" dirty="0">
                <a:solidFill>
                  <a:srgbClr val="231F20"/>
                </a:solidFill>
              </a:rPr>
              <a:t> </a:t>
            </a:r>
            <a:r>
              <a:rPr lang="en-US" sz="1800" spc="-120" dirty="0">
                <a:solidFill>
                  <a:srgbClr val="231F20"/>
                </a:solidFill>
              </a:rPr>
              <a:t>w</a:t>
            </a:r>
            <a:r>
              <a:rPr lang="en-US" sz="1800" spc="-85" dirty="0">
                <a:solidFill>
                  <a:srgbClr val="231F20"/>
                </a:solidFill>
              </a:rPr>
              <a:t>e h</a:t>
            </a:r>
            <a:r>
              <a:rPr lang="en-US" sz="1800" spc="-105" dirty="0">
                <a:solidFill>
                  <a:srgbClr val="231F20"/>
                </a:solidFill>
              </a:rPr>
              <a:t>a</a:t>
            </a:r>
            <a:r>
              <a:rPr lang="en-US" sz="1800" spc="-95" dirty="0">
                <a:solidFill>
                  <a:srgbClr val="231F20"/>
                </a:solidFill>
              </a:rPr>
              <a:t>ve</a:t>
            </a:r>
            <a:r>
              <a:rPr lang="en-US" sz="1800" spc="-85" dirty="0">
                <a:solidFill>
                  <a:srgbClr val="231F20"/>
                </a:solidFill>
              </a:rPr>
              <a:t> </a:t>
            </a:r>
            <a:r>
              <a:rPr lang="en-US" sz="1800" spc="-60" dirty="0">
                <a:solidFill>
                  <a:srgbClr val="231F20"/>
                </a:solidFill>
              </a:rPr>
              <a:t>th</a:t>
            </a:r>
            <a:r>
              <a:rPr lang="en-US" sz="1800" spc="-70" dirty="0">
                <a:solidFill>
                  <a:srgbClr val="231F20"/>
                </a:solidFill>
              </a:rPr>
              <a:t>e</a:t>
            </a:r>
            <a:r>
              <a:rPr lang="en-US" sz="1800" spc="-85" dirty="0">
                <a:solidFill>
                  <a:srgbClr val="231F20"/>
                </a:solidFill>
              </a:rPr>
              <a:t> </a:t>
            </a:r>
            <a:r>
              <a:rPr lang="en-US" sz="1800" spc="-80" dirty="0">
                <a:solidFill>
                  <a:srgbClr val="231F20"/>
                </a:solidFill>
              </a:rPr>
              <a:t>p</a:t>
            </a:r>
            <a:r>
              <a:rPr lang="en-US" sz="1800" spc="-60" dirty="0">
                <a:solidFill>
                  <a:srgbClr val="231F20"/>
                </a:solidFill>
              </a:rPr>
              <a:t>r</a:t>
            </a:r>
            <a:r>
              <a:rPr lang="en-US" sz="1800" spc="-85" dirty="0">
                <a:solidFill>
                  <a:srgbClr val="231F20"/>
                </a:solidFill>
              </a:rPr>
              <a:t>oc</a:t>
            </a:r>
            <a:r>
              <a:rPr lang="en-US" sz="1800" spc="-110" dirty="0">
                <a:solidFill>
                  <a:srgbClr val="231F20"/>
                </a:solidFill>
              </a:rPr>
              <a:t>e</a:t>
            </a:r>
            <a:r>
              <a:rPr lang="en-US" sz="1800" spc="-125" dirty="0">
                <a:solidFill>
                  <a:srgbClr val="231F20"/>
                </a:solidFill>
              </a:rPr>
              <a:t>s</a:t>
            </a:r>
            <a:r>
              <a:rPr lang="en-US" sz="1800" spc="-105" dirty="0">
                <a:solidFill>
                  <a:srgbClr val="231F20"/>
                </a:solidFill>
              </a:rPr>
              <a:t>s</a:t>
            </a:r>
            <a:r>
              <a:rPr lang="en-US" sz="1800" spc="-125" dirty="0">
                <a:solidFill>
                  <a:srgbClr val="231F20"/>
                </a:solidFill>
              </a:rPr>
              <a:t>e</a:t>
            </a:r>
            <a:r>
              <a:rPr lang="en-US" sz="1800" spc="-110" dirty="0">
                <a:solidFill>
                  <a:srgbClr val="231F20"/>
                </a:solidFill>
              </a:rPr>
              <a:t>s</a:t>
            </a:r>
            <a:r>
              <a:rPr lang="en-US" sz="1800" spc="-90" dirty="0">
                <a:solidFill>
                  <a:srgbClr val="231F20"/>
                </a:solidFill>
              </a:rPr>
              <a:t> </a:t>
            </a:r>
            <a:r>
              <a:rPr lang="en-US" sz="1800" spc="-40" dirty="0">
                <a:solidFill>
                  <a:srgbClr val="231F20"/>
                </a:solidFill>
              </a:rPr>
              <a:t>i</a:t>
            </a:r>
            <a:r>
              <a:rPr lang="en-US" sz="1800" spc="-70" dirty="0">
                <a:solidFill>
                  <a:srgbClr val="231F20"/>
                </a:solidFill>
              </a:rPr>
              <a:t>n</a:t>
            </a:r>
            <a:r>
              <a:rPr lang="en-US" sz="1800" spc="-85" dirty="0">
                <a:solidFill>
                  <a:srgbClr val="231F20"/>
                </a:solidFill>
              </a:rPr>
              <a:t> </a:t>
            </a:r>
            <a:r>
              <a:rPr lang="en-US" sz="1800" spc="-75" dirty="0">
                <a:solidFill>
                  <a:srgbClr val="231F20"/>
                </a:solidFill>
              </a:rPr>
              <a:t>p</a:t>
            </a:r>
            <a:r>
              <a:rPr lang="en-US" sz="1800" spc="-35" dirty="0">
                <a:solidFill>
                  <a:srgbClr val="231F20"/>
                </a:solidFill>
              </a:rPr>
              <a:t>l</a:t>
            </a:r>
            <a:r>
              <a:rPr lang="en-US" sz="1800" spc="-105" dirty="0">
                <a:solidFill>
                  <a:srgbClr val="231F20"/>
                </a:solidFill>
              </a:rPr>
              <a:t>ac</a:t>
            </a:r>
            <a:r>
              <a:rPr lang="en-US" sz="1800" spc="-95" dirty="0">
                <a:solidFill>
                  <a:srgbClr val="231F20"/>
                </a:solidFill>
              </a:rPr>
              <a:t>e</a:t>
            </a:r>
            <a:r>
              <a:rPr lang="en-US" sz="1800" spc="-85" dirty="0">
                <a:solidFill>
                  <a:srgbClr val="231F20"/>
                </a:solidFill>
              </a:rPr>
              <a:t> </a:t>
            </a:r>
            <a:r>
              <a:rPr lang="en-US" sz="1800" spc="-25" dirty="0">
                <a:solidFill>
                  <a:srgbClr val="231F20"/>
                </a:solidFill>
              </a:rPr>
              <a:t>t</a:t>
            </a:r>
            <a:r>
              <a:rPr lang="en-US" sz="1800" spc="-60" dirty="0">
                <a:solidFill>
                  <a:srgbClr val="231F20"/>
                </a:solidFill>
              </a:rPr>
              <a:t>o</a:t>
            </a:r>
            <a:r>
              <a:rPr lang="en-US" sz="1800" spc="-85" dirty="0">
                <a:solidFill>
                  <a:srgbClr val="231F20"/>
                </a:solidFill>
              </a:rPr>
              <a:t> </a:t>
            </a:r>
            <a:r>
              <a:rPr lang="en-US" sz="1800" spc="-65" dirty="0">
                <a:solidFill>
                  <a:srgbClr val="231F20"/>
                </a:solidFill>
              </a:rPr>
              <a:t>r</a:t>
            </a:r>
            <a:r>
              <a:rPr lang="en-US" sz="1800" spc="-105" dirty="0">
                <a:solidFill>
                  <a:srgbClr val="231F20"/>
                </a:solidFill>
              </a:rPr>
              <a:t>e</a:t>
            </a:r>
            <a:r>
              <a:rPr lang="en-US" sz="1800" spc="-125" dirty="0">
                <a:solidFill>
                  <a:srgbClr val="231F20"/>
                </a:solidFill>
              </a:rPr>
              <a:t>s</a:t>
            </a:r>
            <a:r>
              <a:rPr lang="en-US" sz="1800" spc="-75" dirty="0">
                <a:solidFill>
                  <a:srgbClr val="231F20"/>
                </a:solidFill>
              </a:rPr>
              <a:t>pond</a:t>
            </a:r>
            <a:r>
              <a:rPr lang="en-US" sz="1800" spc="-45" dirty="0">
                <a:solidFill>
                  <a:srgbClr val="231F20"/>
                </a:solidFill>
              </a:rPr>
              <a:t> </a:t>
            </a:r>
            <a:r>
              <a:rPr lang="en-US" sz="1800" spc="-20" dirty="0">
                <a:solidFill>
                  <a:srgbClr val="231F20"/>
                </a:solidFill>
              </a:rPr>
              <a:t>qui</a:t>
            </a:r>
            <a:r>
              <a:rPr lang="en-US" sz="1800" spc="-30" dirty="0">
                <a:solidFill>
                  <a:srgbClr val="231F20"/>
                </a:solidFill>
              </a:rPr>
              <a:t>c</a:t>
            </a:r>
            <a:r>
              <a:rPr lang="en-US" sz="1800" spc="-50" dirty="0">
                <a:solidFill>
                  <a:srgbClr val="231F20"/>
                </a:solidFill>
              </a:rPr>
              <a:t>k</a:t>
            </a:r>
            <a:r>
              <a:rPr lang="en-US" sz="1800" dirty="0">
                <a:solidFill>
                  <a:srgbClr val="231F20"/>
                </a:solidFill>
              </a:rPr>
              <a:t>l</a:t>
            </a:r>
            <a:r>
              <a:rPr lang="en-US" sz="1800" spc="-70" dirty="0">
                <a:solidFill>
                  <a:srgbClr val="231F20"/>
                </a:solidFill>
              </a:rPr>
              <a:t>y</a:t>
            </a:r>
            <a:r>
              <a:rPr lang="en-US" sz="1800" spc="40" dirty="0">
                <a:solidFill>
                  <a:srgbClr val="231F20"/>
                </a:solidFill>
              </a:rPr>
              <a:t> </a:t>
            </a:r>
            <a:r>
              <a:rPr lang="en-US" sz="1800" spc="25" dirty="0">
                <a:solidFill>
                  <a:srgbClr val="231F20"/>
                </a:solidFill>
              </a:rPr>
              <a:t>t</a:t>
            </a:r>
            <a:r>
              <a:rPr lang="en-US" sz="1800" spc="-50" dirty="0">
                <a:solidFill>
                  <a:srgbClr val="231F20"/>
                </a:solidFill>
              </a:rPr>
              <a:t>o</a:t>
            </a:r>
            <a:r>
              <a:rPr lang="en-US" sz="1800" spc="45" dirty="0">
                <a:solidFill>
                  <a:srgbClr val="231F20"/>
                </a:solidFill>
              </a:rPr>
              <a:t> </a:t>
            </a:r>
            <a:r>
              <a:rPr lang="en-US" sz="1800" spc="-45" dirty="0">
                <a:solidFill>
                  <a:srgbClr val="231F20"/>
                </a:solidFill>
              </a:rPr>
              <a:t>a</a:t>
            </a:r>
            <a:r>
              <a:rPr lang="en-US" sz="1800" spc="-50" dirty="0">
                <a:solidFill>
                  <a:srgbClr val="231F20"/>
                </a:solidFill>
              </a:rPr>
              <a:t>n</a:t>
            </a:r>
            <a:r>
              <a:rPr lang="en-US" sz="1800" spc="-90" dirty="0">
                <a:solidFill>
                  <a:srgbClr val="231F20"/>
                </a:solidFill>
              </a:rPr>
              <a:t>y</a:t>
            </a:r>
            <a:r>
              <a:rPr lang="en-US" sz="1800" spc="40" dirty="0">
                <a:solidFill>
                  <a:srgbClr val="231F20"/>
                </a:solidFill>
              </a:rPr>
              <a:t> </a:t>
            </a:r>
            <a:r>
              <a:rPr lang="en-US" sz="1800" spc="-60" dirty="0">
                <a:solidFill>
                  <a:srgbClr val="231F20"/>
                </a:solidFill>
              </a:rPr>
              <a:t>c</a:t>
            </a:r>
            <a:r>
              <a:rPr lang="en-US" sz="1800" spc="-40" dirty="0">
                <a:solidFill>
                  <a:srgbClr val="231F20"/>
                </a:solidFill>
              </a:rPr>
              <a:t>on</a:t>
            </a:r>
            <a:r>
              <a:rPr lang="en-US" sz="1800" spc="-45" dirty="0">
                <a:solidFill>
                  <a:srgbClr val="231F20"/>
                </a:solidFill>
              </a:rPr>
              <a:t>c</a:t>
            </a:r>
            <a:r>
              <a:rPr lang="en-US" sz="1800" spc="-30" dirty="0">
                <a:solidFill>
                  <a:srgbClr val="231F20"/>
                </a:solidFill>
              </a:rPr>
              <a:t>er</a:t>
            </a:r>
            <a:r>
              <a:rPr lang="en-US" sz="1800" spc="-50" dirty="0">
                <a:solidFill>
                  <a:srgbClr val="231F20"/>
                </a:solidFill>
              </a:rPr>
              <a:t>n</a:t>
            </a:r>
            <a:r>
              <a:rPr lang="en-US" sz="1800" spc="-105" dirty="0">
                <a:solidFill>
                  <a:srgbClr val="231F20"/>
                </a:solidFill>
              </a:rPr>
              <a:t>s</a:t>
            </a:r>
            <a:r>
              <a:rPr lang="en-US" sz="1800" spc="-80" dirty="0">
                <a:solidFill>
                  <a:srgbClr val="231F20"/>
                </a:solidFill>
              </a:rPr>
              <a:t>.</a:t>
            </a:r>
            <a:r>
              <a:rPr lang="en-US" sz="1800" spc="45" dirty="0">
                <a:solidFill>
                  <a:srgbClr val="231F20"/>
                </a:solidFill>
              </a:rPr>
              <a:t> </a:t>
            </a:r>
            <a:r>
              <a:rPr lang="en-US" sz="1800" spc="-100" dirty="0">
                <a:solidFill>
                  <a:srgbClr val="231F20"/>
                </a:solidFill>
              </a:rPr>
              <a:t>A</a:t>
            </a:r>
            <a:r>
              <a:rPr lang="en-US" sz="1800" spc="-45" dirty="0">
                <a:solidFill>
                  <a:srgbClr val="231F20"/>
                </a:solidFill>
              </a:rPr>
              <a:t>mo</a:t>
            </a:r>
            <a:r>
              <a:rPr lang="en-US" sz="1800" spc="-35" dirty="0">
                <a:solidFill>
                  <a:srgbClr val="231F20"/>
                </a:solidFill>
              </a:rPr>
              <a:t>n</a:t>
            </a:r>
            <a:r>
              <a:rPr lang="en-US" sz="1800" spc="-70" dirty="0">
                <a:solidFill>
                  <a:srgbClr val="231F20"/>
                </a:solidFill>
              </a:rPr>
              <a:t>g</a:t>
            </a:r>
            <a:r>
              <a:rPr lang="en-US" sz="1800" spc="45" dirty="0">
                <a:solidFill>
                  <a:srgbClr val="231F20"/>
                </a:solidFill>
              </a:rPr>
              <a:t> </a:t>
            </a:r>
            <a:r>
              <a:rPr lang="en-US" sz="1800" spc="-20" dirty="0">
                <a:solidFill>
                  <a:srgbClr val="231F20"/>
                </a:solidFill>
              </a:rPr>
              <a:t>other</a:t>
            </a:r>
            <a:r>
              <a:rPr lang="en-US" sz="1800" dirty="0">
                <a:solidFill>
                  <a:srgbClr val="231F20"/>
                </a:solidFill>
              </a:rPr>
              <a:t> </a:t>
            </a:r>
            <a:r>
              <a:rPr lang="en-US" sz="1800" spc="-65" dirty="0">
                <a:solidFill>
                  <a:srgbClr val="231F20"/>
                </a:solidFill>
              </a:rPr>
              <a:t>benefits</a:t>
            </a:r>
            <a:r>
              <a:rPr lang="en-US" sz="1800" spc="-45" dirty="0">
                <a:solidFill>
                  <a:srgbClr val="231F20"/>
                </a:solidFill>
              </a:rPr>
              <a:t>,</a:t>
            </a:r>
            <a:r>
              <a:rPr lang="en-US" sz="1800" spc="-40" dirty="0">
                <a:solidFill>
                  <a:srgbClr val="231F20"/>
                </a:solidFill>
              </a:rPr>
              <a:t> </a:t>
            </a:r>
            <a:r>
              <a:rPr lang="en-US" sz="1800" spc="-60" dirty="0">
                <a:solidFill>
                  <a:srgbClr val="231F20"/>
                </a:solidFill>
              </a:rPr>
              <a:t>o</a:t>
            </a:r>
            <a:r>
              <a:rPr lang="en-US" sz="1800" spc="-65" dirty="0">
                <a:solidFill>
                  <a:srgbClr val="231F20"/>
                </a:solidFill>
              </a:rPr>
              <a:t>u</a:t>
            </a:r>
            <a:r>
              <a:rPr lang="en-US" sz="1800" spc="-45" dirty="0">
                <a:solidFill>
                  <a:srgbClr val="231F20"/>
                </a:solidFill>
              </a:rPr>
              <a:t>r</a:t>
            </a:r>
            <a:r>
              <a:rPr lang="en-US" sz="1800" spc="-40" dirty="0">
                <a:solidFill>
                  <a:srgbClr val="231F20"/>
                </a:solidFill>
              </a:rPr>
              <a:t> </a:t>
            </a:r>
            <a:r>
              <a:rPr lang="en-US" sz="1800" spc="-60" dirty="0">
                <a:solidFill>
                  <a:srgbClr val="231F20"/>
                </a:solidFill>
              </a:rPr>
              <a:t>p</a:t>
            </a:r>
            <a:r>
              <a:rPr lang="en-US" sz="1800" spc="-40" dirty="0">
                <a:solidFill>
                  <a:srgbClr val="231F20"/>
                </a:solidFill>
              </a:rPr>
              <a:t>r</a:t>
            </a:r>
            <a:r>
              <a:rPr lang="en-US" sz="1800" spc="-70" dirty="0">
                <a:solidFill>
                  <a:srgbClr val="231F20"/>
                </a:solidFill>
              </a:rPr>
              <a:t>oc</a:t>
            </a:r>
            <a:r>
              <a:rPr lang="en-US" sz="1800" spc="-90" dirty="0">
                <a:solidFill>
                  <a:srgbClr val="231F20"/>
                </a:solidFill>
              </a:rPr>
              <a:t>e</a:t>
            </a:r>
            <a:r>
              <a:rPr lang="en-US" sz="1800" spc="-100" dirty="0">
                <a:solidFill>
                  <a:srgbClr val="231F20"/>
                </a:solidFill>
              </a:rPr>
              <a:t>sse</a:t>
            </a:r>
            <a:r>
              <a:rPr lang="en-US" sz="1800" spc="-105" dirty="0">
                <a:solidFill>
                  <a:srgbClr val="231F20"/>
                </a:solidFill>
              </a:rPr>
              <a:t>s</a:t>
            </a:r>
            <a:r>
              <a:rPr lang="en-US" sz="1800" spc="-45" dirty="0">
                <a:solidFill>
                  <a:srgbClr val="231F20"/>
                </a:solidFill>
              </a:rPr>
              <a:t> </a:t>
            </a:r>
            <a:r>
              <a:rPr lang="en-US" sz="1800" spc="-65" dirty="0">
                <a:solidFill>
                  <a:srgbClr val="231F20"/>
                </a:solidFill>
              </a:rPr>
              <a:t>an</a:t>
            </a:r>
            <a:r>
              <a:rPr lang="en-US" sz="1800" spc="-70" dirty="0">
                <a:solidFill>
                  <a:srgbClr val="231F20"/>
                </a:solidFill>
              </a:rPr>
              <a:t>d</a:t>
            </a:r>
            <a:r>
              <a:rPr lang="en-US" sz="1800" spc="-45" dirty="0">
                <a:solidFill>
                  <a:srgbClr val="231F20"/>
                </a:solidFill>
              </a:rPr>
              <a:t> th</a:t>
            </a:r>
            <a:r>
              <a:rPr lang="en-US" sz="1800" spc="-65" dirty="0">
                <a:solidFill>
                  <a:srgbClr val="231F20"/>
                </a:solidFill>
              </a:rPr>
              <a:t>e</a:t>
            </a:r>
            <a:r>
              <a:rPr lang="en-US" sz="1800" spc="-40" dirty="0">
                <a:solidFill>
                  <a:srgbClr val="231F20"/>
                </a:solidFill>
              </a:rPr>
              <a:t> </a:t>
            </a:r>
            <a:r>
              <a:rPr lang="en-US" sz="1800" spc="-70" dirty="0" smtClean="0">
                <a:solidFill>
                  <a:srgbClr val="231F20"/>
                </a:solidFill>
              </a:rPr>
              <a:t>ap</a:t>
            </a:r>
            <a:r>
              <a:rPr lang="en-US" sz="1800" spc="-35" dirty="0" smtClean="0">
                <a:solidFill>
                  <a:srgbClr val="231F20"/>
                </a:solidFill>
              </a:rPr>
              <a:t>point</a:t>
            </a:r>
            <a:r>
              <a:rPr lang="en-US" sz="1800" spc="-85" dirty="0" smtClean="0">
                <a:solidFill>
                  <a:srgbClr val="231F20"/>
                </a:solidFill>
              </a:rPr>
              <a:t>men</a:t>
            </a:r>
            <a:r>
              <a:rPr lang="en-US" sz="1800" spc="-35" dirty="0" smtClean="0">
                <a:solidFill>
                  <a:srgbClr val="231F20"/>
                </a:solidFill>
              </a:rPr>
              <a:t>t</a:t>
            </a:r>
            <a:r>
              <a:rPr lang="en-US" sz="1800" spc="-75" dirty="0" smtClean="0">
                <a:solidFill>
                  <a:srgbClr val="231F20"/>
                </a:solidFill>
              </a:rPr>
              <a:t> </a:t>
            </a:r>
            <a:r>
              <a:rPr lang="en-US" sz="1800" spc="-70" dirty="0">
                <a:solidFill>
                  <a:srgbClr val="231F20"/>
                </a:solidFill>
              </a:rPr>
              <a:t>o</a:t>
            </a:r>
            <a:r>
              <a:rPr lang="en-US" sz="1800" spc="-35" dirty="0">
                <a:solidFill>
                  <a:srgbClr val="231F20"/>
                </a:solidFill>
              </a:rPr>
              <a:t>f</a:t>
            </a:r>
            <a:r>
              <a:rPr lang="en-US" sz="1800" spc="-75" dirty="0">
                <a:solidFill>
                  <a:srgbClr val="231F20"/>
                </a:solidFill>
              </a:rPr>
              <a:t> </a:t>
            </a:r>
            <a:r>
              <a:rPr lang="en-US" sz="1800" spc="-105" dirty="0">
                <a:solidFill>
                  <a:srgbClr val="231F20"/>
                </a:solidFill>
              </a:rPr>
              <a:t>Gree</a:t>
            </a:r>
            <a:r>
              <a:rPr lang="en-US" sz="1800" spc="-100" dirty="0">
                <a:solidFill>
                  <a:srgbClr val="231F20"/>
                </a:solidFill>
              </a:rPr>
              <a:t>n</a:t>
            </a:r>
            <a:r>
              <a:rPr lang="en-US" sz="1800" spc="-70" dirty="0">
                <a:solidFill>
                  <a:srgbClr val="231F20"/>
                </a:solidFill>
              </a:rPr>
              <a:t> </a:t>
            </a:r>
            <a:r>
              <a:rPr lang="en-US" sz="1800" spc="-130" dirty="0">
                <a:solidFill>
                  <a:srgbClr val="231F20"/>
                </a:solidFill>
              </a:rPr>
              <a:t>M</a:t>
            </a:r>
            <a:r>
              <a:rPr lang="en-US" sz="1800" spc="-55" dirty="0">
                <a:solidFill>
                  <a:srgbClr val="231F20"/>
                </a:solidFill>
              </a:rPr>
              <a:t>atte</a:t>
            </a:r>
            <a:r>
              <a:rPr lang="en-US" sz="1800" spc="-50" dirty="0">
                <a:solidFill>
                  <a:srgbClr val="231F20"/>
                </a:solidFill>
              </a:rPr>
              <a:t>r</a:t>
            </a:r>
            <a:r>
              <a:rPr lang="en-US" sz="1800" spc="-105" dirty="0">
                <a:solidFill>
                  <a:srgbClr val="231F20"/>
                </a:solidFill>
              </a:rPr>
              <a:t>s</a:t>
            </a:r>
            <a:r>
              <a:rPr lang="en-US" sz="1800" spc="-75" dirty="0">
                <a:solidFill>
                  <a:srgbClr val="231F20"/>
                </a:solidFill>
              </a:rPr>
              <a:t> </a:t>
            </a:r>
            <a:r>
              <a:rPr lang="en-US" sz="1800" spc="-240" dirty="0">
                <a:solidFill>
                  <a:srgbClr val="231F20"/>
                </a:solidFill>
              </a:rPr>
              <a:t>C</a:t>
            </a:r>
            <a:r>
              <a:rPr lang="en-US" sz="1800" spc="-80" dirty="0">
                <a:solidFill>
                  <a:srgbClr val="231F20"/>
                </a:solidFill>
              </a:rPr>
              <a:t>h</a:t>
            </a:r>
            <a:r>
              <a:rPr lang="en-US" sz="1800" spc="-90" dirty="0">
                <a:solidFill>
                  <a:srgbClr val="231F20"/>
                </a:solidFill>
              </a:rPr>
              <a:t>am</a:t>
            </a:r>
            <a:r>
              <a:rPr lang="en-US" sz="1800" spc="-80" dirty="0">
                <a:solidFill>
                  <a:srgbClr val="231F20"/>
                </a:solidFill>
              </a:rPr>
              <a:t>p</a:t>
            </a:r>
            <a:r>
              <a:rPr lang="en-US" sz="1800" spc="-45" dirty="0">
                <a:solidFill>
                  <a:srgbClr val="231F20"/>
                </a:solidFill>
              </a:rPr>
              <a:t>io</a:t>
            </a:r>
            <a:r>
              <a:rPr lang="en-US" sz="1800" spc="-70" dirty="0">
                <a:solidFill>
                  <a:srgbClr val="231F20"/>
                </a:solidFill>
              </a:rPr>
              <a:t>n</a:t>
            </a:r>
            <a:r>
              <a:rPr lang="en-US" sz="1800" spc="-105" dirty="0">
                <a:solidFill>
                  <a:srgbClr val="231F20"/>
                </a:solidFill>
              </a:rPr>
              <a:t>s</a:t>
            </a:r>
            <a:r>
              <a:rPr lang="en-US" sz="1800" spc="-75" dirty="0">
                <a:solidFill>
                  <a:srgbClr val="231F20"/>
                </a:solidFill>
              </a:rPr>
              <a:t> </a:t>
            </a:r>
            <a:r>
              <a:rPr lang="en-US" sz="1800" spc="-90" dirty="0">
                <a:solidFill>
                  <a:srgbClr val="231F20"/>
                </a:solidFill>
              </a:rPr>
              <a:t>e</a:t>
            </a:r>
            <a:r>
              <a:rPr lang="en-US" sz="1800" spc="-95" dirty="0">
                <a:solidFill>
                  <a:srgbClr val="231F20"/>
                </a:solidFill>
              </a:rPr>
              <a:t>n</a:t>
            </a:r>
            <a:r>
              <a:rPr lang="en-US" sz="1800" spc="-114" dirty="0">
                <a:solidFill>
                  <a:srgbClr val="231F20"/>
                </a:solidFill>
              </a:rPr>
              <a:t>s</a:t>
            </a:r>
            <a:r>
              <a:rPr lang="en-US" sz="1800" spc="-80" dirty="0">
                <a:solidFill>
                  <a:srgbClr val="231F20"/>
                </a:solidFill>
              </a:rPr>
              <a:t>ure</a:t>
            </a:r>
            <a:r>
              <a:rPr lang="en-US" sz="1800" spc="-50" dirty="0">
                <a:solidFill>
                  <a:srgbClr val="231F20"/>
                </a:solidFill>
              </a:rPr>
              <a:t> </a:t>
            </a:r>
            <a:r>
              <a:rPr lang="en-US" sz="1800" spc="-40" dirty="0">
                <a:solidFill>
                  <a:srgbClr val="231F20"/>
                </a:solidFill>
              </a:rPr>
              <a:t>t</a:t>
            </a:r>
            <a:r>
              <a:rPr lang="en-US" sz="1800" spc="-70" dirty="0">
                <a:solidFill>
                  <a:srgbClr val="231F20"/>
                </a:solidFill>
              </a:rPr>
              <a:t>h</a:t>
            </a:r>
            <a:r>
              <a:rPr lang="en-US" sz="1800" spc="-85" dirty="0">
                <a:solidFill>
                  <a:srgbClr val="231F20"/>
                </a:solidFill>
              </a:rPr>
              <a:t>a</a:t>
            </a:r>
            <a:r>
              <a:rPr lang="en-US" sz="1800" spc="-35" dirty="0">
                <a:solidFill>
                  <a:srgbClr val="231F20"/>
                </a:solidFill>
              </a:rPr>
              <a:t>t</a:t>
            </a:r>
            <a:r>
              <a:rPr lang="en-US" sz="1800" spc="-105" dirty="0">
                <a:solidFill>
                  <a:srgbClr val="231F20"/>
                </a:solidFill>
              </a:rPr>
              <a:t> </a:t>
            </a:r>
            <a:r>
              <a:rPr lang="en-US" sz="1800" spc="-125"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05" dirty="0">
                <a:solidFill>
                  <a:srgbClr val="231F20"/>
                </a:solidFill>
              </a:rPr>
              <a:t> </a:t>
            </a:r>
            <a:r>
              <a:rPr lang="en-US" sz="1800" spc="-90" dirty="0">
                <a:solidFill>
                  <a:srgbClr val="231F20"/>
                </a:solidFill>
              </a:rPr>
              <a:t>are</a:t>
            </a:r>
            <a:r>
              <a:rPr lang="en-US" sz="1800" spc="-100" dirty="0">
                <a:solidFill>
                  <a:srgbClr val="231F20"/>
                </a:solidFill>
              </a:rPr>
              <a:t> en</a:t>
            </a:r>
            <a:r>
              <a:rPr lang="en-US" sz="1800" spc="-105" dirty="0">
                <a:solidFill>
                  <a:srgbClr val="231F20"/>
                </a:solidFill>
              </a:rPr>
              <a:t>v</a:t>
            </a:r>
            <a:r>
              <a:rPr lang="en-US" sz="1800" spc="-45" dirty="0">
                <a:solidFill>
                  <a:srgbClr val="231F20"/>
                </a:solidFill>
              </a:rPr>
              <a:t>i</a:t>
            </a:r>
            <a:r>
              <a:rPr lang="en-US" sz="1800" spc="-60" dirty="0">
                <a:solidFill>
                  <a:srgbClr val="231F20"/>
                </a:solidFill>
              </a:rPr>
              <a:t>r</a:t>
            </a:r>
            <a:r>
              <a:rPr lang="en-US" sz="1800" spc="-90" dirty="0">
                <a:solidFill>
                  <a:srgbClr val="231F20"/>
                </a:solidFill>
              </a:rPr>
              <a:t>onmen</a:t>
            </a:r>
            <a:r>
              <a:rPr lang="en-US" sz="1800" spc="-55" dirty="0">
                <a:solidFill>
                  <a:srgbClr val="231F20"/>
                </a:solidFill>
              </a:rPr>
              <a:t>t</a:t>
            </a:r>
            <a:r>
              <a:rPr lang="en-US" sz="1800" spc="-95" dirty="0">
                <a:solidFill>
                  <a:srgbClr val="231F20"/>
                </a:solidFill>
              </a:rPr>
              <a:t>a</a:t>
            </a:r>
            <a:r>
              <a:rPr lang="en-US" sz="1800" spc="-55" dirty="0">
                <a:solidFill>
                  <a:srgbClr val="231F20"/>
                </a:solidFill>
              </a:rPr>
              <a:t>l</a:t>
            </a:r>
            <a:r>
              <a:rPr lang="en-US" sz="1800" spc="-50" dirty="0">
                <a:solidFill>
                  <a:srgbClr val="231F20"/>
                </a:solidFill>
              </a:rPr>
              <a:t>l</a:t>
            </a:r>
            <a:r>
              <a:rPr lang="en-US" sz="1800" spc="-75" dirty="0">
                <a:solidFill>
                  <a:srgbClr val="231F20"/>
                </a:solidFill>
              </a:rPr>
              <a:t>y</a:t>
            </a:r>
            <a:r>
              <a:rPr lang="en-US" sz="1800" spc="-105" dirty="0">
                <a:solidFill>
                  <a:srgbClr val="231F20"/>
                </a:solidFill>
              </a:rPr>
              <a:t> </a:t>
            </a:r>
            <a:r>
              <a:rPr lang="en-US" sz="1800" spc="-100" dirty="0">
                <a:solidFill>
                  <a:srgbClr val="231F20"/>
                </a:solidFill>
              </a:rPr>
              <a:t>en</a:t>
            </a:r>
            <a:r>
              <a:rPr lang="en-US" sz="1800" spc="-95" dirty="0">
                <a:solidFill>
                  <a:srgbClr val="231F20"/>
                </a:solidFill>
              </a:rPr>
              <a:t>gage</a:t>
            </a:r>
            <a:r>
              <a:rPr lang="en-US" sz="1800" spc="-80" dirty="0">
                <a:solidFill>
                  <a:srgbClr val="231F20"/>
                </a:solidFill>
              </a:rPr>
              <a:t>d</a:t>
            </a:r>
            <a:r>
              <a:rPr lang="en-US" sz="1800" spc="-105" dirty="0">
                <a:solidFill>
                  <a:srgbClr val="231F20"/>
                </a:solidFill>
              </a:rPr>
              <a:t> </a:t>
            </a:r>
            <a:r>
              <a:rPr lang="en-US" sz="1800" spc="-90" dirty="0">
                <a:solidFill>
                  <a:srgbClr val="231F20"/>
                </a:solidFill>
              </a:rPr>
              <a:t>and</a:t>
            </a:r>
            <a:r>
              <a:rPr lang="en-US" sz="1800" spc="-55" dirty="0">
                <a:solidFill>
                  <a:srgbClr val="231F20"/>
                </a:solidFill>
              </a:rPr>
              <a:t> </a:t>
            </a:r>
            <a:r>
              <a:rPr lang="en-US" sz="1800" spc="-100" dirty="0">
                <a:solidFill>
                  <a:srgbClr val="231F20"/>
                </a:solidFill>
              </a:rPr>
              <a:t>a</a:t>
            </a:r>
            <a:r>
              <a:rPr lang="en-US" sz="1800" spc="-105" dirty="0">
                <a:solidFill>
                  <a:srgbClr val="231F20"/>
                </a:solidFill>
              </a:rPr>
              <a:t>w</a:t>
            </a:r>
            <a:r>
              <a:rPr lang="en-US" sz="1800" spc="-80" dirty="0">
                <a:solidFill>
                  <a:srgbClr val="231F20"/>
                </a:solidFill>
              </a:rPr>
              <a:t>ar</a:t>
            </a:r>
            <a:r>
              <a:rPr lang="en-US" sz="1800" spc="-90" dirty="0">
                <a:solidFill>
                  <a:srgbClr val="231F20"/>
                </a:solidFill>
              </a:rPr>
              <a:t>e</a:t>
            </a:r>
            <a:r>
              <a:rPr lang="en-US" sz="1800" spc="-75" dirty="0">
                <a:solidFill>
                  <a:srgbClr val="231F20"/>
                </a:solidFill>
              </a:rPr>
              <a:t> </a:t>
            </a:r>
            <a:r>
              <a:rPr lang="en-US" sz="1800" spc="-70" dirty="0">
                <a:solidFill>
                  <a:srgbClr val="231F20"/>
                </a:solidFill>
              </a:rPr>
              <a:t>o</a:t>
            </a:r>
            <a:r>
              <a:rPr lang="en-US" sz="1800" spc="-35" dirty="0">
                <a:solidFill>
                  <a:srgbClr val="231F20"/>
                </a:solidFill>
              </a:rPr>
              <a:t>f</a:t>
            </a:r>
            <a:r>
              <a:rPr lang="en-US" sz="1800" spc="-80" dirty="0">
                <a:solidFill>
                  <a:srgbClr val="231F20"/>
                </a:solidFill>
              </a:rPr>
              <a:t> </a:t>
            </a:r>
            <a:r>
              <a:rPr lang="en-US" sz="1800" spc="-55" dirty="0">
                <a:solidFill>
                  <a:srgbClr val="231F20"/>
                </a:solidFill>
              </a:rPr>
              <a:t>th</a:t>
            </a:r>
            <a:r>
              <a:rPr lang="en-US" sz="1800" spc="-70" dirty="0">
                <a:solidFill>
                  <a:srgbClr val="231F20"/>
                </a:solidFill>
              </a:rPr>
              <a:t>e</a:t>
            </a:r>
            <a:r>
              <a:rPr lang="en-US" sz="1800" spc="-75" dirty="0">
                <a:solidFill>
                  <a:srgbClr val="231F20"/>
                </a:solidFill>
              </a:rPr>
              <a:t> </a:t>
            </a:r>
            <a:r>
              <a:rPr lang="en-US" sz="1800" spc="-114" dirty="0">
                <a:solidFill>
                  <a:srgbClr val="231F20"/>
                </a:solidFill>
              </a:rPr>
              <a:t>s</a:t>
            </a:r>
            <a:r>
              <a:rPr lang="en-US" sz="1800" spc="-55" dirty="0">
                <a:solidFill>
                  <a:srgbClr val="231F20"/>
                </a:solidFill>
              </a:rPr>
              <a:t>ite</a:t>
            </a:r>
            <a:r>
              <a:rPr lang="en-US" sz="1800" spc="-50" dirty="0">
                <a:solidFill>
                  <a:srgbClr val="231F20"/>
                </a:solidFill>
              </a:rPr>
              <a:t>’</a:t>
            </a:r>
            <a:r>
              <a:rPr lang="en-US" sz="1800" spc="-105" dirty="0">
                <a:solidFill>
                  <a:srgbClr val="231F20"/>
                </a:solidFill>
              </a:rPr>
              <a:t>s</a:t>
            </a:r>
            <a:r>
              <a:rPr lang="en-US" sz="1800" spc="-80" dirty="0">
                <a:solidFill>
                  <a:srgbClr val="231F20"/>
                </a:solidFill>
              </a:rPr>
              <a:t> </a:t>
            </a:r>
            <a:r>
              <a:rPr lang="en-US" sz="1800" spc="-55" dirty="0">
                <a:solidFill>
                  <a:srgbClr val="231F20"/>
                </a:solidFill>
              </a:rPr>
              <a:t>potent</a:t>
            </a:r>
            <a:r>
              <a:rPr lang="en-US" sz="1800" spc="-35" dirty="0">
                <a:solidFill>
                  <a:srgbClr val="231F20"/>
                </a:solidFill>
              </a:rPr>
              <a:t>i</a:t>
            </a:r>
            <a:r>
              <a:rPr lang="en-US" sz="1800" spc="-80" dirty="0">
                <a:solidFill>
                  <a:srgbClr val="231F20"/>
                </a:solidFill>
              </a:rPr>
              <a:t>a</a:t>
            </a:r>
            <a:r>
              <a:rPr lang="en-US" sz="1800" spc="-30" dirty="0">
                <a:solidFill>
                  <a:srgbClr val="231F20"/>
                </a:solidFill>
              </a:rPr>
              <a:t>l</a:t>
            </a:r>
            <a:r>
              <a:rPr lang="en-US" sz="1800" spc="-80" dirty="0">
                <a:solidFill>
                  <a:srgbClr val="231F20"/>
                </a:solidFill>
              </a:rPr>
              <a:t> </a:t>
            </a:r>
            <a:r>
              <a:rPr lang="en-US" sz="1800" spc="-60" dirty="0">
                <a:solidFill>
                  <a:srgbClr val="231F20"/>
                </a:solidFill>
              </a:rPr>
              <a:t>im</a:t>
            </a:r>
            <a:r>
              <a:rPr lang="en-US" sz="1800" spc="-70" dirty="0">
                <a:solidFill>
                  <a:srgbClr val="231F20"/>
                </a:solidFill>
              </a:rPr>
              <a:t>p</a:t>
            </a:r>
            <a:r>
              <a:rPr lang="en-US" sz="1800" spc="-75" dirty="0">
                <a:solidFill>
                  <a:srgbClr val="231F20"/>
                </a:solidFill>
              </a:rPr>
              <a:t>ac</a:t>
            </a:r>
            <a:r>
              <a:rPr lang="en-US" sz="1800" spc="-40" dirty="0">
                <a:solidFill>
                  <a:srgbClr val="231F20"/>
                </a:solidFill>
              </a:rPr>
              <a:t>t</a:t>
            </a:r>
            <a:r>
              <a:rPr lang="en-US" sz="1800" spc="-80" dirty="0">
                <a:solidFill>
                  <a:srgbClr val="231F20"/>
                </a:solidFill>
              </a:rPr>
              <a:t> </a:t>
            </a:r>
            <a:r>
              <a:rPr lang="en-US" sz="1800" spc="-70" dirty="0">
                <a:solidFill>
                  <a:srgbClr val="231F20"/>
                </a:solidFill>
              </a:rPr>
              <a:t>o</a:t>
            </a:r>
            <a:r>
              <a:rPr lang="en-US" sz="1800" spc="-65" dirty="0">
                <a:solidFill>
                  <a:srgbClr val="231F20"/>
                </a:solidFill>
              </a:rPr>
              <a:t>n</a:t>
            </a:r>
            <a:r>
              <a:rPr lang="en-US" sz="1800" spc="-75" dirty="0">
                <a:solidFill>
                  <a:srgbClr val="231F20"/>
                </a:solidFill>
              </a:rPr>
              <a:t> </a:t>
            </a:r>
            <a:r>
              <a:rPr lang="en-US" sz="1800" spc="-65" dirty="0">
                <a:solidFill>
                  <a:srgbClr val="231F20"/>
                </a:solidFill>
              </a:rPr>
              <a:t>the</a:t>
            </a:r>
            <a:r>
              <a:rPr lang="en-US" sz="1800" spc="-40" dirty="0">
                <a:solidFill>
                  <a:srgbClr val="231F20"/>
                </a:solidFill>
              </a:rPr>
              <a:t> </a:t>
            </a:r>
            <a:r>
              <a:rPr lang="en-US" sz="1800" spc="-100" dirty="0">
                <a:solidFill>
                  <a:srgbClr val="231F20"/>
                </a:solidFill>
              </a:rPr>
              <a:t>en</a:t>
            </a:r>
            <a:r>
              <a:rPr lang="en-US" sz="1800" spc="-105" dirty="0">
                <a:solidFill>
                  <a:srgbClr val="231F20"/>
                </a:solidFill>
              </a:rPr>
              <a:t>v</a:t>
            </a:r>
            <a:r>
              <a:rPr lang="en-US" sz="1800" spc="-45" dirty="0">
                <a:solidFill>
                  <a:srgbClr val="231F20"/>
                </a:solidFill>
              </a:rPr>
              <a:t>i</a:t>
            </a:r>
            <a:r>
              <a:rPr lang="en-US" sz="1800" spc="-60" dirty="0">
                <a:solidFill>
                  <a:srgbClr val="231F20"/>
                </a:solidFill>
              </a:rPr>
              <a:t>r</a:t>
            </a:r>
            <a:r>
              <a:rPr lang="en-US" sz="1800" spc="-90" dirty="0">
                <a:solidFill>
                  <a:srgbClr val="231F20"/>
                </a:solidFill>
              </a:rPr>
              <a:t>onmen</a:t>
            </a:r>
            <a:r>
              <a:rPr lang="en-US" sz="1800" spc="-35" dirty="0">
                <a:solidFill>
                  <a:srgbClr val="231F20"/>
                </a:solidFill>
              </a:rPr>
              <a:t>t</a:t>
            </a:r>
            <a:r>
              <a:rPr lang="en-US" sz="1800" spc="-150" dirty="0">
                <a:solidFill>
                  <a:srgbClr val="231F20"/>
                </a:solidFill>
              </a:rPr>
              <a:t>.</a:t>
            </a:r>
            <a:r>
              <a:rPr lang="en-US" sz="1800" spc="-60" dirty="0">
                <a:solidFill>
                  <a:srgbClr val="231F20"/>
                </a:solidFill>
              </a:rPr>
              <a:t>”</a:t>
            </a:r>
            <a:endParaRPr lang="en-US" sz="1800" dirty="0"/>
          </a:p>
          <a:p>
            <a:pPr>
              <a:lnSpc>
                <a:spcPts val="1300"/>
              </a:lnSpc>
              <a:spcBef>
                <a:spcPts val="64"/>
              </a:spcBef>
            </a:pPr>
            <a:endParaRPr lang="en-US" sz="1800" dirty="0"/>
          </a:p>
          <a:p>
            <a:pPr marL="12700" marR="1314450" algn="just">
              <a:lnSpc>
                <a:spcPct val="100000"/>
              </a:lnSpc>
            </a:pPr>
            <a:r>
              <a:rPr lang="en-US" sz="1800" spc="-50" dirty="0">
                <a:solidFill>
                  <a:srgbClr val="231F20"/>
                </a:solidFill>
              </a:rPr>
              <a:t>Richar</a:t>
            </a:r>
            <a:r>
              <a:rPr lang="en-US" sz="1800" spc="10" dirty="0">
                <a:solidFill>
                  <a:srgbClr val="231F20"/>
                </a:solidFill>
              </a:rPr>
              <a:t>d</a:t>
            </a:r>
            <a:r>
              <a:rPr lang="en-US" sz="1800" spc="-100" dirty="0">
                <a:solidFill>
                  <a:srgbClr val="231F20"/>
                </a:solidFill>
              </a:rPr>
              <a:t> </a:t>
            </a:r>
            <a:r>
              <a:rPr lang="en-US" sz="1800" spc="-40" dirty="0">
                <a:solidFill>
                  <a:srgbClr val="231F20"/>
                </a:solidFill>
              </a:rPr>
              <a:t>Gil</a:t>
            </a:r>
            <a:r>
              <a:rPr lang="en-US" sz="1800" spc="-55" dirty="0">
                <a:solidFill>
                  <a:srgbClr val="231F20"/>
                </a:solidFill>
              </a:rPr>
              <a:t>e</a:t>
            </a:r>
            <a:r>
              <a:rPr lang="en-US" sz="1800" spc="-35" dirty="0">
                <a:solidFill>
                  <a:srgbClr val="231F20"/>
                </a:solidFill>
              </a:rPr>
              <a:t>s</a:t>
            </a:r>
            <a:endParaRPr lang="en-US" sz="1800" dirty="0"/>
          </a:p>
          <a:p>
            <a:pPr marL="12700" marR="1159510" algn="just">
              <a:lnSpc>
                <a:spcPct val="100000"/>
              </a:lnSpc>
              <a:spcBef>
                <a:spcPts val="229"/>
              </a:spcBef>
            </a:pPr>
            <a:r>
              <a:rPr lang="en-US" sz="1800" spc="-145" dirty="0">
                <a:solidFill>
                  <a:srgbClr val="231F20"/>
                </a:solidFill>
              </a:rPr>
              <a:t>P</a:t>
            </a:r>
            <a:r>
              <a:rPr lang="en-US" sz="1800" spc="-100" dirty="0">
                <a:solidFill>
                  <a:srgbClr val="231F20"/>
                </a:solidFill>
              </a:rPr>
              <a:t>r</a:t>
            </a:r>
            <a:r>
              <a:rPr lang="en-US" sz="1800" spc="-114" dirty="0">
                <a:solidFill>
                  <a:srgbClr val="231F20"/>
                </a:solidFill>
              </a:rPr>
              <a:t>em</a:t>
            </a:r>
            <a:r>
              <a:rPr lang="en-US" sz="1800" spc="-55" dirty="0">
                <a:solidFill>
                  <a:srgbClr val="231F20"/>
                </a:solidFill>
              </a:rPr>
              <a:t>i</a:t>
            </a:r>
            <a:r>
              <a:rPr lang="en-US" sz="1800" spc="-100" dirty="0">
                <a:solidFill>
                  <a:srgbClr val="231F20"/>
                </a:solidFill>
              </a:rPr>
              <a:t>e</a:t>
            </a:r>
            <a:r>
              <a:rPr lang="en-US" sz="1800" spc="-50" dirty="0">
                <a:solidFill>
                  <a:srgbClr val="231F20"/>
                </a:solidFill>
              </a:rPr>
              <a:t>r</a:t>
            </a:r>
            <a:r>
              <a:rPr lang="en-US" sz="1800" spc="-120" dirty="0">
                <a:solidFill>
                  <a:srgbClr val="231F20"/>
                </a:solidFill>
              </a:rPr>
              <a:t> </a:t>
            </a:r>
            <a:r>
              <a:rPr lang="en-US" sz="1800" spc="-229" dirty="0">
                <a:solidFill>
                  <a:srgbClr val="231F20"/>
                </a:solidFill>
              </a:rPr>
              <a:t>F</a:t>
            </a:r>
            <a:r>
              <a:rPr lang="en-US" sz="1800" spc="-75" dirty="0">
                <a:solidFill>
                  <a:srgbClr val="231F20"/>
                </a:solidFill>
              </a:rPr>
              <a:t>oo</a:t>
            </a:r>
            <a:r>
              <a:rPr lang="en-US" sz="1800" spc="-70" dirty="0">
                <a:solidFill>
                  <a:srgbClr val="231F20"/>
                </a:solidFill>
              </a:rPr>
              <a:t>d</a:t>
            </a:r>
            <a:r>
              <a:rPr lang="en-US" sz="1800" spc="-125" dirty="0">
                <a:solidFill>
                  <a:srgbClr val="231F20"/>
                </a:solidFill>
              </a:rPr>
              <a:t>s</a:t>
            </a:r>
            <a:r>
              <a:rPr lang="en-US" sz="1800" spc="-65" dirty="0">
                <a:solidFill>
                  <a:srgbClr val="231F20"/>
                </a:solidFill>
              </a:rPr>
              <a:t>,</a:t>
            </a:r>
            <a:r>
              <a:rPr lang="en-US" sz="1800" spc="-100" dirty="0">
                <a:solidFill>
                  <a:srgbClr val="231F20"/>
                </a:solidFill>
              </a:rPr>
              <a:t> </a:t>
            </a:r>
            <a:r>
              <a:rPr lang="en-US" sz="1800" spc="-185" dirty="0">
                <a:solidFill>
                  <a:srgbClr val="231F20"/>
                </a:solidFill>
              </a:rPr>
              <a:t>UK</a:t>
            </a:r>
            <a:endParaRPr lang="en-US" sz="1800" dirty="0"/>
          </a:p>
          <a:p>
            <a:endParaRPr lang="en-US" dirty="0"/>
          </a:p>
        </p:txBody>
      </p:sp>
      <p:sp>
        <p:nvSpPr>
          <p:cNvPr id="6" name="object 2"/>
          <p:cNvSpPr/>
          <p:nvPr/>
        </p:nvSpPr>
        <p:spPr>
          <a:xfrm>
            <a:off x="6237548" y="404464"/>
            <a:ext cx="2235694" cy="1638655"/>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2073040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UPCON Corporation</a:t>
            </a:r>
            <a:endParaRPr lang="en-US" dirty="0">
              <a:solidFill>
                <a:srgbClr val="00B050"/>
              </a:solidFill>
            </a:endParaRPr>
          </a:p>
        </p:txBody>
      </p:sp>
      <p:sp>
        <p:nvSpPr>
          <p:cNvPr id="3" name="Content Placeholder 2"/>
          <p:cNvSpPr>
            <a:spLocks noGrp="1"/>
          </p:cNvSpPr>
          <p:nvPr>
            <p:ph idx="1"/>
          </p:nvPr>
        </p:nvSpPr>
        <p:spPr>
          <a:xfrm>
            <a:off x="571500" y="2185060"/>
            <a:ext cx="8001000" cy="4916384"/>
          </a:xfrm>
        </p:spPr>
        <p:txBody>
          <a:bodyPr>
            <a:normAutofit lnSpcReduction="10000"/>
          </a:bodyPr>
          <a:lstStyle/>
          <a:p>
            <a:pPr>
              <a:lnSpc>
                <a:spcPts val="550"/>
              </a:lnSpc>
              <a:spcBef>
                <a:spcPts val="16"/>
              </a:spcBef>
            </a:pPr>
            <a:endParaRPr lang="en-US" sz="800" dirty="0"/>
          </a:p>
          <a:p>
            <a:pPr marL="12700" marR="966469">
              <a:lnSpc>
                <a:spcPts val="1300"/>
              </a:lnSpc>
            </a:pPr>
            <a:r>
              <a:rPr lang="en-US" sz="1800" b="1" spc="-105" dirty="0">
                <a:solidFill>
                  <a:srgbClr val="808285"/>
                </a:solidFill>
              </a:rPr>
              <a:t>Bo</a:t>
            </a:r>
            <a:r>
              <a:rPr lang="en-US" sz="1800" b="1" spc="-114" dirty="0">
                <a:solidFill>
                  <a:srgbClr val="808285"/>
                </a:solidFill>
              </a:rPr>
              <a:t>o</a:t>
            </a:r>
            <a:r>
              <a:rPr lang="en-US" sz="1800" b="1" spc="-65" dirty="0">
                <a:solidFill>
                  <a:srgbClr val="808285"/>
                </a:solidFill>
              </a:rPr>
              <a:t>s</a:t>
            </a:r>
            <a:r>
              <a:rPr lang="en-US" sz="1800" b="1" spc="45" dirty="0">
                <a:solidFill>
                  <a:srgbClr val="808285"/>
                </a:solidFill>
              </a:rPr>
              <a:t>t</a:t>
            </a:r>
            <a:r>
              <a:rPr lang="en-US" sz="1800" b="1" spc="15" dirty="0">
                <a:solidFill>
                  <a:srgbClr val="808285"/>
                </a:solidFill>
              </a:rPr>
              <a:t>i</a:t>
            </a:r>
            <a:r>
              <a:rPr lang="en-US" sz="1800" b="1" spc="-65" dirty="0">
                <a:solidFill>
                  <a:srgbClr val="808285"/>
                </a:solidFill>
              </a:rPr>
              <a:t>n</a:t>
            </a:r>
            <a:r>
              <a:rPr lang="en-US" sz="1800" b="1" spc="-55" dirty="0">
                <a:solidFill>
                  <a:srgbClr val="808285"/>
                </a:solidFill>
              </a:rPr>
              <a:t>g</a:t>
            </a:r>
            <a:r>
              <a:rPr lang="en-US" sz="1800" b="1" spc="-65" dirty="0">
                <a:solidFill>
                  <a:srgbClr val="808285"/>
                </a:solidFill>
              </a:rPr>
              <a:t> </a:t>
            </a:r>
            <a:r>
              <a:rPr lang="en-US" sz="1800" b="1" spc="-130" dirty="0">
                <a:solidFill>
                  <a:srgbClr val="808285"/>
                </a:solidFill>
              </a:rPr>
              <a:t>c</a:t>
            </a:r>
            <a:r>
              <a:rPr lang="en-US" sz="1800" b="1" spc="-95" dirty="0">
                <a:solidFill>
                  <a:srgbClr val="808285"/>
                </a:solidFill>
              </a:rPr>
              <a:t>o</a:t>
            </a:r>
            <a:r>
              <a:rPr lang="en-US" sz="1800" b="1" spc="-50" dirty="0">
                <a:solidFill>
                  <a:srgbClr val="808285"/>
                </a:solidFill>
              </a:rPr>
              <a:t>n</a:t>
            </a:r>
            <a:r>
              <a:rPr lang="en-US" sz="1800" b="1" dirty="0">
                <a:solidFill>
                  <a:srgbClr val="808285"/>
                </a:solidFill>
              </a:rPr>
              <a:t>f</a:t>
            </a:r>
            <a:r>
              <a:rPr lang="en-US" sz="1800" b="1" spc="-10" dirty="0">
                <a:solidFill>
                  <a:srgbClr val="808285"/>
                </a:solidFill>
              </a:rPr>
              <a:t>i</a:t>
            </a:r>
            <a:r>
              <a:rPr lang="en-US" sz="1800" b="1" spc="-80" dirty="0">
                <a:solidFill>
                  <a:srgbClr val="808285"/>
                </a:solidFill>
              </a:rPr>
              <a:t>d</a:t>
            </a:r>
            <a:r>
              <a:rPr lang="en-US" sz="1800" b="1" spc="-40" dirty="0">
                <a:solidFill>
                  <a:srgbClr val="808285"/>
                </a:solidFill>
              </a:rPr>
              <a:t>e</a:t>
            </a:r>
            <a:r>
              <a:rPr lang="en-US" sz="1800" b="1" spc="-60" dirty="0">
                <a:solidFill>
                  <a:srgbClr val="808285"/>
                </a:solidFill>
              </a:rPr>
              <a:t>n</a:t>
            </a:r>
            <a:r>
              <a:rPr lang="en-US" sz="1800" b="1" spc="-135" dirty="0">
                <a:solidFill>
                  <a:srgbClr val="808285"/>
                </a:solidFill>
              </a:rPr>
              <a:t>c</a:t>
            </a:r>
            <a:r>
              <a:rPr lang="en-US" sz="1800" b="1" spc="-35" dirty="0">
                <a:solidFill>
                  <a:srgbClr val="808285"/>
                </a:solidFill>
              </a:rPr>
              <a:t>e</a:t>
            </a:r>
            <a:r>
              <a:rPr lang="en-US" sz="1800" b="1" spc="-20" dirty="0">
                <a:solidFill>
                  <a:srgbClr val="808285"/>
                </a:solidFill>
              </a:rPr>
              <a:t> </a:t>
            </a:r>
            <a:r>
              <a:rPr lang="en-US" sz="1800" b="1" spc="-55" dirty="0">
                <a:solidFill>
                  <a:srgbClr val="808285"/>
                </a:solidFill>
              </a:rPr>
              <a:t>an</a:t>
            </a:r>
            <a:r>
              <a:rPr lang="en-US" sz="1800" b="1" spc="-70" dirty="0">
                <a:solidFill>
                  <a:srgbClr val="808285"/>
                </a:solidFill>
              </a:rPr>
              <a:t>d</a:t>
            </a:r>
            <a:r>
              <a:rPr lang="en-US" sz="1800" b="1" spc="-65" dirty="0">
                <a:solidFill>
                  <a:srgbClr val="808285"/>
                </a:solidFill>
              </a:rPr>
              <a:t> </a:t>
            </a:r>
            <a:r>
              <a:rPr lang="en-US" sz="1800" b="1" spc="-130" dirty="0" err="1">
                <a:solidFill>
                  <a:srgbClr val="808285"/>
                </a:solidFill>
              </a:rPr>
              <a:t>c</a:t>
            </a:r>
            <a:r>
              <a:rPr lang="en-US" sz="1800" b="1" spc="-95" dirty="0" err="1">
                <a:solidFill>
                  <a:srgbClr val="808285"/>
                </a:solidFill>
              </a:rPr>
              <a:t>o</a:t>
            </a:r>
            <a:r>
              <a:rPr lang="en-US" sz="1800" b="1" spc="-114" dirty="0" err="1">
                <a:solidFill>
                  <a:srgbClr val="808285"/>
                </a:solidFill>
              </a:rPr>
              <a:t>m</a:t>
            </a:r>
            <a:r>
              <a:rPr lang="en-US" sz="1800" b="1" spc="-75" dirty="0" err="1">
                <a:solidFill>
                  <a:srgbClr val="808285"/>
                </a:solidFill>
              </a:rPr>
              <a:t>p</a:t>
            </a:r>
            <a:r>
              <a:rPr lang="en-US" sz="1800" b="1" spc="-45" dirty="0" err="1">
                <a:solidFill>
                  <a:srgbClr val="808285"/>
                </a:solidFill>
              </a:rPr>
              <a:t>e</a:t>
            </a:r>
            <a:r>
              <a:rPr lang="en-US" sz="1800" b="1" spc="45" dirty="0" err="1">
                <a:solidFill>
                  <a:srgbClr val="808285"/>
                </a:solidFill>
              </a:rPr>
              <a:t>t</a:t>
            </a:r>
            <a:r>
              <a:rPr lang="en-US" sz="1800" b="1" spc="15" dirty="0" err="1">
                <a:solidFill>
                  <a:srgbClr val="808285"/>
                </a:solidFill>
              </a:rPr>
              <a:t>i</a:t>
            </a:r>
            <a:r>
              <a:rPr lang="en-US" sz="1800" b="1" spc="45" dirty="0" err="1">
                <a:solidFill>
                  <a:srgbClr val="808285"/>
                </a:solidFill>
              </a:rPr>
              <a:t>t</a:t>
            </a:r>
            <a:r>
              <a:rPr lang="en-US" sz="1800" b="1" spc="35" dirty="0" err="1">
                <a:solidFill>
                  <a:srgbClr val="808285"/>
                </a:solidFill>
              </a:rPr>
              <a:t>i</a:t>
            </a:r>
            <a:r>
              <a:rPr lang="en-US" sz="1800" b="1" spc="-90" dirty="0" err="1">
                <a:solidFill>
                  <a:srgbClr val="808285"/>
                </a:solidFill>
              </a:rPr>
              <a:t>v</a:t>
            </a:r>
            <a:r>
              <a:rPr lang="en-US" sz="1800" b="1" spc="15" dirty="0" err="1">
                <a:solidFill>
                  <a:srgbClr val="808285"/>
                </a:solidFill>
              </a:rPr>
              <a:t>i</a:t>
            </a:r>
            <a:r>
              <a:rPr lang="en-US" sz="1800" b="1" spc="70" dirty="0" err="1">
                <a:solidFill>
                  <a:srgbClr val="808285"/>
                </a:solidFill>
              </a:rPr>
              <a:t>t</a:t>
            </a:r>
            <a:r>
              <a:rPr lang="en-US" sz="1800" b="1" spc="-15" dirty="0" err="1">
                <a:solidFill>
                  <a:srgbClr val="808285"/>
                </a:solidFill>
              </a:rPr>
              <a:t>y</a:t>
            </a:r>
            <a:endParaRPr lang="en-US" sz="1800" dirty="0"/>
          </a:p>
          <a:p>
            <a:pPr>
              <a:lnSpc>
                <a:spcPts val="500"/>
              </a:lnSpc>
              <a:spcBef>
                <a:spcPts val="6"/>
              </a:spcBef>
            </a:pPr>
            <a:endParaRPr lang="en-US" sz="1800" dirty="0"/>
          </a:p>
          <a:p>
            <a:pPr marL="12700" marR="13335" algn="just">
              <a:lnSpc>
                <a:spcPct val="119200"/>
              </a:lnSpc>
            </a:pPr>
            <a:r>
              <a:rPr lang="en-US" sz="1800" spc="-60" dirty="0" smtClean="0">
                <a:solidFill>
                  <a:srgbClr val="231F20"/>
                </a:solidFill>
              </a:rPr>
              <a:t>“</a:t>
            </a:r>
            <a:r>
              <a:rPr lang="en-US" sz="1800" spc="-204" dirty="0" smtClean="0">
                <a:solidFill>
                  <a:srgbClr val="231F20"/>
                </a:solidFill>
              </a:rPr>
              <a:t>UP</a:t>
            </a:r>
            <a:r>
              <a:rPr lang="en-US" sz="1800" spc="-229" dirty="0" smtClean="0">
                <a:solidFill>
                  <a:srgbClr val="231F20"/>
                </a:solidFill>
              </a:rPr>
              <a:t>C</a:t>
            </a:r>
            <a:r>
              <a:rPr lang="en-US" sz="1800" spc="-170" dirty="0" smtClean="0">
                <a:solidFill>
                  <a:srgbClr val="231F20"/>
                </a:solidFill>
              </a:rPr>
              <a:t>O</a:t>
            </a:r>
            <a:r>
              <a:rPr lang="en-US" sz="1800" spc="-140" dirty="0" smtClean="0">
                <a:solidFill>
                  <a:srgbClr val="231F20"/>
                </a:solidFill>
              </a:rPr>
              <a:t>N</a:t>
            </a:r>
            <a:r>
              <a:rPr lang="en-US" sz="1800" spc="-135" dirty="0" smtClean="0">
                <a:solidFill>
                  <a:srgbClr val="231F20"/>
                </a:solidFill>
              </a:rPr>
              <a:t> </a:t>
            </a:r>
            <a:r>
              <a:rPr lang="en-US" sz="1800" spc="-95" dirty="0">
                <a:solidFill>
                  <a:srgbClr val="231F20"/>
                </a:solidFill>
              </a:rPr>
              <a:t>p</a:t>
            </a:r>
            <a:r>
              <a:rPr lang="en-US" sz="1800" spc="-75" dirty="0">
                <a:solidFill>
                  <a:srgbClr val="231F20"/>
                </a:solidFill>
              </a:rPr>
              <a:t>r</a:t>
            </a:r>
            <a:r>
              <a:rPr lang="en-US" sz="1800" spc="-95" dirty="0">
                <a:solidFill>
                  <a:srgbClr val="231F20"/>
                </a:solidFill>
              </a:rPr>
              <a:t>o</a:t>
            </a:r>
            <a:r>
              <a:rPr lang="en-US" sz="1800" spc="-110" dirty="0">
                <a:solidFill>
                  <a:srgbClr val="231F20"/>
                </a:solidFill>
              </a:rPr>
              <a:t>v</a:t>
            </a:r>
            <a:r>
              <a:rPr lang="en-US" sz="1800" spc="-45" dirty="0">
                <a:solidFill>
                  <a:srgbClr val="231F20"/>
                </a:solidFill>
              </a:rPr>
              <a:t>i</a:t>
            </a:r>
            <a:r>
              <a:rPr lang="en-US" sz="1800" spc="-85" dirty="0">
                <a:solidFill>
                  <a:srgbClr val="231F20"/>
                </a:solidFill>
              </a:rPr>
              <a:t>d</a:t>
            </a:r>
            <a:r>
              <a:rPr lang="en-US" sz="1800" spc="-125" dirty="0">
                <a:solidFill>
                  <a:srgbClr val="231F20"/>
                </a:solidFill>
              </a:rPr>
              <a:t>e</a:t>
            </a:r>
            <a:r>
              <a:rPr lang="en-US" sz="1800" spc="-110" dirty="0">
                <a:solidFill>
                  <a:srgbClr val="231F20"/>
                </a:solidFill>
              </a:rPr>
              <a:t>s</a:t>
            </a:r>
            <a:r>
              <a:rPr lang="en-US" sz="1800" spc="-145" dirty="0">
                <a:solidFill>
                  <a:srgbClr val="231F20"/>
                </a:solidFill>
              </a:rPr>
              <a:t> </a:t>
            </a:r>
            <a:r>
              <a:rPr lang="en-US" sz="1800" spc="-125" dirty="0">
                <a:solidFill>
                  <a:srgbClr val="231F20"/>
                </a:solidFill>
              </a:rPr>
              <a:t>se</a:t>
            </a:r>
            <a:r>
              <a:rPr lang="en-US" sz="1800" spc="-75" dirty="0">
                <a:solidFill>
                  <a:srgbClr val="231F20"/>
                </a:solidFill>
              </a:rPr>
              <a:t>r</a:t>
            </a:r>
            <a:r>
              <a:rPr lang="en-US" sz="1800" spc="-110" dirty="0">
                <a:solidFill>
                  <a:srgbClr val="231F20"/>
                </a:solidFill>
              </a:rPr>
              <a:t>v</a:t>
            </a:r>
            <a:r>
              <a:rPr lang="en-US" sz="1800" spc="-55" dirty="0">
                <a:solidFill>
                  <a:srgbClr val="231F20"/>
                </a:solidFill>
              </a:rPr>
              <a:t>i</a:t>
            </a:r>
            <a:r>
              <a:rPr lang="en-US" sz="1800" spc="-105" dirty="0">
                <a:solidFill>
                  <a:srgbClr val="231F20"/>
                </a:solidFill>
              </a:rPr>
              <a:t>c</a:t>
            </a:r>
            <a:r>
              <a:rPr lang="en-US" sz="1800" spc="-125" dirty="0">
                <a:solidFill>
                  <a:srgbClr val="231F20"/>
                </a:solidFill>
              </a:rPr>
              <a:t>e</a:t>
            </a:r>
            <a:r>
              <a:rPr lang="en-US" sz="1800" spc="-110" dirty="0">
                <a:solidFill>
                  <a:srgbClr val="231F20"/>
                </a:solidFill>
              </a:rPr>
              <a:t>s</a:t>
            </a:r>
            <a:r>
              <a:rPr lang="en-US" sz="1800" spc="-145" dirty="0">
                <a:solidFill>
                  <a:srgbClr val="231F20"/>
                </a:solidFill>
              </a:rPr>
              <a:t> </a:t>
            </a:r>
            <a:r>
              <a:rPr lang="en-US" sz="1800" spc="-35" dirty="0">
                <a:solidFill>
                  <a:srgbClr val="231F20"/>
                </a:solidFill>
              </a:rPr>
              <a:t>t</a:t>
            </a:r>
            <a:r>
              <a:rPr lang="en-US" sz="1800" spc="-65" dirty="0">
                <a:solidFill>
                  <a:srgbClr val="231F20"/>
                </a:solidFill>
              </a:rPr>
              <a:t>o</a:t>
            </a:r>
            <a:r>
              <a:rPr lang="en-US" sz="1800" spc="-135" dirty="0">
                <a:solidFill>
                  <a:srgbClr val="231F20"/>
                </a:solidFill>
              </a:rPr>
              <a:t> </a:t>
            </a:r>
            <a:r>
              <a:rPr lang="en-US" sz="1800" spc="-45" dirty="0">
                <a:solidFill>
                  <a:srgbClr val="231F20"/>
                </a:solidFill>
              </a:rPr>
              <a:t>lif</a:t>
            </a:r>
            <a:r>
              <a:rPr lang="en-US" sz="1800" spc="-30" dirty="0">
                <a:solidFill>
                  <a:srgbClr val="231F20"/>
                </a:solidFill>
              </a:rPr>
              <a:t>t</a:t>
            </a:r>
            <a:r>
              <a:rPr lang="en-US" sz="1800" spc="-145" dirty="0">
                <a:solidFill>
                  <a:srgbClr val="231F20"/>
                </a:solidFill>
              </a:rPr>
              <a:t> </a:t>
            </a:r>
            <a:r>
              <a:rPr lang="en-US" sz="1800" spc="-100" dirty="0">
                <a:solidFill>
                  <a:srgbClr val="231F20"/>
                </a:solidFill>
              </a:rPr>
              <a:t>u</a:t>
            </a:r>
            <a:r>
              <a:rPr lang="en-US" sz="1800" spc="-65" dirty="0">
                <a:solidFill>
                  <a:srgbClr val="231F20"/>
                </a:solidFill>
              </a:rPr>
              <a:t>p</a:t>
            </a:r>
            <a:r>
              <a:rPr lang="en-US" sz="1800" spc="-135" dirty="0">
                <a:solidFill>
                  <a:srgbClr val="231F20"/>
                </a:solidFill>
              </a:rPr>
              <a:t> s</a:t>
            </a:r>
            <a:r>
              <a:rPr lang="en-US" sz="1800" spc="-100" dirty="0">
                <a:solidFill>
                  <a:srgbClr val="231F20"/>
                </a:solidFill>
              </a:rPr>
              <a:t>u</a:t>
            </a:r>
            <a:r>
              <a:rPr lang="en-US" sz="1800" spc="-105" dirty="0">
                <a:solidFill>
                  <a:srgbClr val="231F20"/>
                </a:solidFill>
              </a:rPr>
              <a:t>nke</a:t>
            </a:r>
            <a:r>
              <a:rPr lang="en-US" sz="1800" spc="-90" dirty="0">
                <a:solidFill>
                  <a:srgbClr val="231F20"/>
                </a:solidFill>
              </a:rPr>
              <a:t>n</a:t>
            </a:r>
            <a:r>
              <a:rPr lang="en-US" sz="1800" spc="-135" dirty="0">
                <a:solidFill>
                  <a:srgbClr val="231F20"/>
                </a:solidFill>
              </a:rPr>
              <a:t> </a:t>
            </a:r>
            <a:r>
              <a:rPr lang="en-US" sz="1800" spc="-120" dirty="0">
                <a:solidFill>
                  <a:srgbClr val="231F20"/>
                </a:solidFill>
              </a:rPr>
              <a:t>c</a:t>
            </a:r>
            <a:r>
              <a:rPr lang="en-US" sz="1800" spc="-100" dirty="0">
                <a:solidFill>
                  <a:srgbClr val="231F20"/>
                </a:solidFill>
              </a:rPr>
              <a:t>on</a:t>
            </a:r>
            <a:r>
              <a:rPr lang="en-US" sz="1800" spc="-95" dirty="0">
                <a:solidFill>
                  <a:srgbClr val="231F20"/>
                </a:solidFill>
              </a:rPr>
              <a:t>c</a:t>
            </a:r>
            <a:r>
              <a:rPr lang="en-US" sz="1800" spc="-85" dirty="0">
                <a:solidFill>
                  <a:srgbClr val="231F20"/>
                </a:solidFill>
              </a:rPr>
              <a:t>rete</a:t>
            </a:r>
            <a:r>
              <a:rPr lang="en-US" sz="1800" spc="-65" dirty="0">
                <a:solidFill>
                  <a:srgbClr val="231F20"/>
                </a:solidFill>
              </a:rPr>
              <a:t> </a:t>
            </a:r>
            <a:r>
              <a:rPr lang="en-US" sz="1800" spc="-55" dirty="0">
                <a:solidFill>
                  <a:srgbClr val="231F20"/>
                </a:solidFill>
              </a:rPr>
              <a:t>floor</a:t>
            </a:r>
            <a:r>
              <a:rPr lang="en-US" sz="1800" spc="-105" dirty="0">
                <a:solidFill>
                  <a:srgbClr val="231F20"/>
                </a:solidFill>
              </a:rPr>
              <a:t>s</a:t>
            </a:r>
            <a:r>
              <a:rPr lang="en-US" sz="1800" spc="-80" dirty="0">
                <a:solidFill>
                  <a:srgbClr val="231F20"/>
                </a:solidFill>
              </a:rPr>
              <a:t> u</a:t>
            </a:r>
            <a:r>
              <a:rPr lang="en-US" sz="1800" spc="-114" dirty="0">
                <a:solidFill>
                  <a:srgbClr val="231F20"/>
                </a:solidFill>
              </a:rPr>
              <a:t>s</a:t>
            </a:r>
            <a:r>
              <a:rPr lang="en-US" sz="1800" spc="-60" dirty="0">
                <a:solidFill>
                  <a:srgbClr val="231F20"/>
                </a:solidFill>
              </a:rPr>
              <a:t>in</a:t>
            </a:r>
            <a:r>
              <a:rPr lang="en-US" sz="1800" spc="-70" dirty="0">
                <a:solidFill>
                  <a:srgbClr val="231F20"/>
                </a:solidFill>
              </a:rPr>
              <a:t>g</a:t>
            </a:r>
            <a:r>
              <a:rPr lang="en-US" sz="1800" spc="-75" dirty="0">
                <a:solidFill>
                  <a:srgbClr val="231F20"/>
                </a:solidFill>
              </a:rPr>
              <a:t> </a:t>
            </a:r>
            <a:r>
              <a:rPr lang="en-US" sz="1800" spc="-45" dirty="0">
                <a:solidFill>
                  <a:srgbClr val="231F20"/>
                </a:solidFill>
              </a:rPr>
              <a:t>it</a:t>
            </a:r>
            <a:r>
              <a:rPr lang="en-US" sz="1800" spc="-65" dirty="0">
                <a:solidFill>
                  <a:srgbClr val="231F20"/>
                </a:solidFill>
              </a:rPr>
              <a:t>s</a:t>
            </a:r>
            <a:r>
              <a:rPr lang="en-US" sz="1800" spc="-80" dirty="0">
                <a:solidFill>
                  <a:srgbClr val="231F20"/>
                </a:solidFill>
              </a:rPr>
              <a:t> </a:t>
            </a:r>
            <a:r>
              <a:rPr lang="en-US" sz="1800" spc="-85" dirty="0">
                <a:solidFill>
                  <a:srgbClr val="231F20"/>
                </a:solidFill>
              </a:rPr>
              <a:t>u</a:t>
            </a:r>
            <a:r>
              <a:rPr lang="en-US" sz="1800" spc="-60" dirty="0">
                <a:solidFill>
                  <a:srgbClr val="231F20"/>
                </a:solidFill>
              </a:rPr>
              <a:t>ni</a:t>
            </a:r>
            <a:r>
              <a:rPr lang="en-US" sz="1800" spc="-85" dirty="0">
                <a:solidFill>
                  <a:srgbClr val="231F20"/>
                </a:solidFill>
              </a:rPr>
              <a:t>qu</a:t>
            </a:r>
            <a:r>
              <a:rPr lang="en-US" sz="1800" spc="-75" dirty="0">
                <a:solidFill>
                  <a:srgbClr val="231F20"/>
                </a:solidFill>
              </a:rPr>
              <a:t>e </a:t>
            </a:r>
            <a:r>
              <a:rPr lang="en-US" sz="1800" spc="-185" dirty="0">
                <a:solidFill>
                  <a:srgbClr val="231F20"/>
                </a:solidFill>
              </a:rPr>
              <a:t>UP</a:t>
            </a:r>
            <a:r>
              <a:rPr lang="en-US" sz="1800" spc="-215" dirty="0">
                <a:solidFill>
                  <a:srgbClr val="231F20"/>
                </a:solidFill>
              </a:rPr>
              <a:t>C</a:t>
            </a:r>
            <a:r>
              <a:rPr lang="en-US" sz="1800" spc="-160" dirty="0">
                <a:solidFill>
                  <a:srgbClr val="231F20"/>
                </a:solidFill>
              </a:rPr>
              <a:t>O</a:t>
            </a:r>
            <a:r>
              <a:rPr lang="en-US" sz="1800" spc="-140" dirty="0">
                <a:solidFill>
                  <a:srgbClr val="231F20"/>
                </a:solidFill>
              </a:rPr>
              <a:t>N</a:t>
            </a:r>
            <a:r>
              <a:rPr lang="en-US" sz="1800" spc="-75" dirty="0">
                <a:solidFill>
                  <a:srgbClr val="231F20"/>
                </a:solidFill>
              </a:rPr>
              <a:t> metho</a:t>
            </a:r>
            <a:r>
              <a:rPr lang="en-US" sz="1800" spc="-70" dirty="0">
                <a:solidFill>
                  <a:srgbClr val="231F20"/>
                </a:solidFill>
              </a:rPr>
              <a:t>d</a:t>
            </a:r>
            <a:r>
              <a:rPr lang="en-US" sz="1800" spc="-114" dirty="0">
                <a:solidFill>
                  <a:srgbClr val="231F20"/>
                </a:solidFill>
              </a:rPr>
              <a:t>.</a:t>
            </a:r>
            <a:r>
              <a:rPr lang="en-US" sz="1800" spc="-75" dirty="0">
                <a:solidFill>
                  <a:srgbClr val="231F20"/>
                </a:solidFill>
              </a:rPr>
              <a:t> </a:t>
            </a:r>
            <a:r>
              <a:rPr lang="en-US" sz="1800" spc="-130" dirty="0">
                <a:solidFill>
                  <a:srgbClr val="231F20"/>
                </a:solidFill>
              </a:rPr>
              <a:t>Ac</a:t>
            </a:r>
            <a:r>
              <a:rPr lang="en-US" sz="1800" spc="-65" dirty="0">
                <a:solidFill>
                  <a:srgbClr val="231F20"/>
                </a:solidFill>
              </a:rPr>
              <a:t>hi</a:t>
            </a:r>
            <a:r>
              <a:rPr lang="en-US" sz="1800" spc="-85" dirty="0">
                <a:solidFill>
                  <a:srgbClr val="231F20"/>
                </a:solidFill>
              </a:rPr>
              <a:t>e</a:t>
            </a:r>
            <a:r>
              <a:rPr lang="en-US" sz="1800" spc="-100" dirty="0">
                <a:solidFill>
                  <a:srgbClr val="231F20"/>
                </a:solidFill>
              </a:rPr>
              <a:t>v</a:t>
            </a:r>
            <a:r>
              <a:rPr lang="en-US" sz="1800" spc="-60" dirty="0">
                <a:solidFill>
                  <a:srgbClr val="231F20"/>
                </a:solidFill>
              </a:rPr>
              <a:t>in</a:t>
            </a:r>
            <a:r>
              <a:rPr lang="en-US" sz="1800" spc="-70" dirty="0">
                <a:solidFill>
                  <a:srgbClr val="231F20"/>
                </a:solidFill>
              </a:rPr>
              <a:t>g</a:t>
            </a:r>
            <a:r>
              <a:rPr lang="en-US" sz="1800" spc="-35" dirty="0">
                <a:solidFill>
                  <a:srgbClr val="231F20"/>
                </a:solidFill>
              </a:rPr>
              <a:t> </a:t>
            </a:r>
            <a:r>
              <a:rPr lang="en-US" sz="1800" spc="-100" dirty="0">
                <a:solidFill>
                  <a:srgbClr val="231F20"/>
                </a:solidFill>
              </a:rPr>
              <a:t>c</a:t>
            </a:r>
            <a:r>
              <a:rPr lang="en-US" sz="1800" spc="-85" dirty="0">
                <a:solidFill>
                  <a:srgbClr val="231F20"/>
                </a:solidFill>
              </a:rPr>
              <a:t>e</a:t>
            </a:r>
            <a:r>
              <a:rPr lang="en-US" sz="1800" spc="-40" dirty="0">
                <a:solidFill>
                  <a:srgbClr val="231F20"/>
                </a:solidFill>
              </a:rPr>
              <a:t>r</a:t>
            </a:r>
            <a:r>
              <a:rPr lang="en-US" sz="1800" spc="-30" dirty="0">
                <a:solidFill>
                  <a:srgbClr val="231F20"/>
                </a:solidFill>
              </a:rPr>
              <a:t>tifi</a:t>
            </a:r>
            <a:r>
              <a:rPr lang="en-US" sz="1800" spc="-65" dirty="0">
                <a:solidFill>
                  <a:srgbClr val="231F20"/>
                </a:solidFill>
              </a:rPr>
              <a:t>c</a:t>
            </a:r>
            <a:r>
              <a:rPr lang="en-US" sz="1800" spc="-45" dirty="0">
                <a:solidFill>
                  <a:srgbClr val="231F20"/>
                </a:solidFill>
              </a:rPr>
              <a:t>ation</a:t>
            </a:r>
            <a:r>
              <a:rPr lang="en-US" sz="1800" spc="-65" dirty="0">
                <a:solidFill>
                  <a:srgbClr val="231F20"/>
                </a:solidFill>
              </a:rPr>
              <a:t> </a:t>
            </a:r>
            <a:r>
              <a:rPr lang="en-US" sz="1800" spc="-10" dirty="0">
                <a:solidFill>
                  <a:srgbClr val="231F20"/>
                </a:solidFill>
              </a:rPr>
              <a:t>t</a:t>
            </a:r>
            <a:r>
              <a:rPr lang="en-US" sz="1800" spc="-50" dirty="0">
                <a:solidFill>
                  <a:srgbClr val="231F20"/>
                </a:solidFill>
              </a:rPr>
              <a:t>o</a:t>
            </a:r>
            <a:r>
              <a:rPr lang="en-US" sz="1800" spc="-65" dirty="0">
                <a:solidFill>
                  <a:srgbClr val="231F20"/>
                </a:solidFill>
              </a:rPr>
              <a:t> </a:t>
            </a:r>
            <a:r>
              <a:rPr lang="en-US" sz="1800" spc="-140" dirty="0">
                <a:solidFill>
                  <a:srgbClr val="231F20"/>
                </a:solidFill>
              </a:rPr>
              <a:t>ISO</a:t>
            </a:r>
            <a:r>
              <a:rPr lang="en-US" sz="1800" spc="-65" dirty="0">
                <a:solidFill>
                  <a:srgbClr val="231F20"/>
                </a:solidFill>
              </a:rPr>
              <a:t> </a:t>
            </a:r>
            <a:r>
              <a:rPr lang="en-US" sz="1800" spc="-60" dirty="0">
                <a:solidFill>
                  <a:srgbClr val="231F20"/>
                </a:solidFill>
              </a:rPr>
              <a:t>14001</a:t>
            </a:r>
            <a:r>
              <a:rPr lang="en-US" sz="1800" spc="-65" dirty="0">
                <a:solidFill>
                  <a:srgbClr val="231F20"/>
                </a:solidFill>
              </a:rPr>
              <a:t> </a:t>
            </a:r>
            <a:r>
              <a:rPr lang="en-US" sz="1800" spc="-45" dirty="0">
                <a:solidFill>
                  <a:srgbClr val="231F20"/>
                </a:solidFill>
              </a:rPr>
              <a:t>in</a:t>
            </a:r>
            <a:r>
              <a:rPr lang="en-US" sz="1800" spc="-65" dirty="0">
                <a:solidFill>
                  <a:srgbClr val="231F20"/>
                </a:solidFill>
              </a:rPr>
              <a:t> </a:t>
            </a:r>
            <a:r>
              <a:rPr lang="en-US" sz="1800" spc="-15" dirty="0">
                <a:solidFill>
                  <a:srgbClr val="231F20"/>
                </a:solidFill>
              </a:rPr>
              <a:t>2008</a:t>
            </a:r>
            <a:r>
              <a:rPr lang="en-US" sz="1800" spc="-65" dirty="0">
                <a:solidFill>
                  <a:srgbClr val="231F20"/>
                </a:solidFill>
              </a:rPr>
              <a:t> </a:t>
            </a:r>
            <a:r>
              <a:rPr lang="en-US" sz="1800" spc="-75" dirty="0">
                <a:solidFill>
                  <a:srgbClr val="231F20"/>
                </a:solidFill>
              </a:rPr>
              <a:t>a</a:t>
            </a:r>
            <a:r>
              <a:rPr lang="en-US" sz="1800" spc="-35" dirty="0">
                <a:solidFill>
                  <a:srgbClr val="231F20"/>
                </a:solidFill>
              </a:rPr>
              <a:t>l</a:t>
            </a:r>
            <a:r>
              <a:rPr lang="en-US" sz="1800" spc="-20" dirty="0">
                <a:solidFill>
                  <a:srgbClr val="231F20"/>
                </a:solidFill>
              </a:rPr>
              <a:t>l</a:t>
            </a:r>
            <a:r>
              <a:rPr lang="en-US" sz="1800" spc="-50" dirty="0">
                <a:solidFill>
                  <a:srgbClr val="231F20"/>
                </a:solidFill>
              </a:rPr>
              <a:t>o</a:t>
            </a:r>
            <a:r>
              <a:rPr lang="en-US" sz="1800" spc="-80" dirty="0">
                <a:solidFill>
                  <a:srgbClr val="231F20"/>
                </a:solidFill>
              </a:rPr>
              <a:t>wed</a:t>
            </a:r>
            <a:r>
              <a:rPr lang="en-US" sz="1800" spc="-70" dirty="0">
                <a:solidFill>
                  <a:srgbClr val="231F20"/>
                </a:solidFill>
              </a:rPr>
              <a:t> </a:t>
            </a:r>
            <a:r>
              <a:rPr lang="en-US" sz="1800" spc="-75" dirty="0">
                <a:solidFill>
                  <a:srgbClr val="231F20"/>
                </a:solidFill>
              </a:rPr>
              <a:t>u</a:t>
            </a:r>
            <a:r>
              <a:rPr lang="en-US" sz="1800" spc="-105" dirty="0">
                <a:solidFill>
                  <a:srgbClr val="231F20"/>
                </a:solidFill>
              </a:rPr>
              <a:t>s</a:t>
            </a:r>
            <a:r>
              <a:rPr lang="en-US" sz="1800" spc="-70" dirty="0">
                <a:solidFill>
                  <a:srgbClr val="231F20"/>
                </a:solidFill>
              </a:rPr>
              <a:t> </a:t>
            </a:r>
            <a:r>
              <a:rPr lang="en-US" sz="1800" spc="-10" dirty="0">
                <a:solidFill>
                  <a:srgbClr val="231F20"/>
                </a:solidFill>
              </a:rPr>
              <a:t>t</a:t>
            </a:r>
            <a:r>
              <a:rPr lang="en-US" sz="1800" spc="-50" dirty="0">
                <a:solidFill>
                  <a:srgbClr val="231F20"/>
                </a:solidFill>
              </a:rPr>
              <a:t>o</a:t>
            </a:r>
            <a:r>
              <a:rPr lang="en-US" sz="1800" spc="-25" dirty="0">
                <a:solidFill>
                  <a:srgbClr val="231F20"/>
                </a:solidFill>
              </a:rPr>
              <a:t> </a:t>
            </a:r>
            <a:r>
              <a:rPr lang="en-US" sz="1800" spc="-80" dirty="0">
                <a:solidFill>
                  <a:srgbClr val="231F20"/>
                </a:solidFill>
              </a:rPr>
              <a:t>doc</a:t>
            </a:r>
            <a:r>
              <a:rPr lang="en-US" sz="1800" spc="-95" dirty="0">
                <a:solidFill>
                  <a:srgbClr val="231F20"/>
                </a:solidFill>
              </a:rPr>
              <a:t>umen</a:t>
            </a:r>
            <a:r>
              <a:rPr lang="en-US" sz="1800" spc="-35" dirty="0">
                <a:solidFill>
                  <a:srgbClr val="231F20"/>
                </a:solidFill>
              </a:rPr>
              <a:t>t</a:t>
            </a:r>
            <a:r>
              <a:rPr lang="en-US" sz="1800" spc="-90" dirty="0">
                <a:solidFill>
                  <a:srgbClr val="231F20"/>
                </a:solidFill>
              </a:rPr>
              <a:t> </a:t>
            </a:r>
            <a:r>
              <a:rPr lang="en-US" sz="1800" spc="-80" dirty="0">
                <a:solidFill>
                  <a:srgbClr val="231F20"/>
                </a:solidFill>
              </a:rPr>
              <a:t>effect</a:t>
            </a:r>
            <a:r>
              <a:rPr lang="en-US" sz="1800" spc="-55" dirty="0">
                <a:solidFill>
                  <a:srgbClr val="231F20"/>
                </a:solidFill>
              </a:rPr>
              <a:t>i</a:t>
            </a:r>
            <a:r>
              <a:rPr lang="en-US" sz="1800" spc="-85" dirty="0">
                <a:solidFill>
                  <a:srgbClr val="231F20"/>
                </a:solidFill>
              </a:rPr>
              <a:t>vel</a:t>
            </a:r>
            <a:r>
              <a:rPr lang="en-US" sz="1800" spc="-80" dirty="0">
                <a:solidFill>
                  <a:srgbClr val="231F20"/>
                </a:solidFill>
              </a:rPr>
              <a:t>y</a:t>
            </a:r>
            <a:r>
              <a:rPr lang="en-US" sz="1800" spc="-90" dirty="0">
                <a:solidFill>
                  <a:srgbClr val="231F20"/>
                </a:solidFill>
              </a:rPr>
              <a:t> </a:t>
            </a:r>
            <a:r>
              <a:rPr lang="en-US" sz="1800" spc="-65" dirty="0">
                <a:solidFill>
                  <a:srgbClr val="231F20"/>
                </a:solidFill>
              </a:rPr>
              <a:t>th</a:t>
            </a:r>
            <a:r>
              <a:rPr lang="en-US" sz="1800" spc="-70" dirty="0">
                <a:solidFill>
                  <a:srgbClr val="231F20"/>
                </a:solidFill>
              </a:rPr>
              <a:t>e</a:t>
            </a:r>
            <a:r>
              <a:rPr lang="en-US" sz="1800" spc="-85" dirty="0">
                <a:solidFill>
                  <a:srgbClr val="231F20"/>
                </a:solidFill>
              </a:rPr>
              <a:t> </a:t>
            </a:r>
            <a:r>
              <a:rPr lang="en-US" sz="1800" spc="-65" dirty="0">
                <a:solidFill>
                  <a:srgbClr val="231F20"/>
                </a:solidFill>
              </a:rPr>
              <a:t>d</a:t>
            </a:r>
            <a:r>
              <a:rPr lang="en-US" sz="1800" spc="-85" dirty="0">
                <a:solidFill>
                  <a:srgbClr val="231F20"/>
                </a:solidFill>
              </a:rPr>
              <a:t>e</a:t>
            </a:r>
            <a:r>
              <a:rPr lang="en-US" sz="1800" spc="-55" dirty="0">
                <a:solidFill>
                  <a:srgbClr val="231F20"/>
                </a:solidFill>
              </a:rPr>
              <a:t>t</a:t>
            </a:r>
            <a:r>
              <a:rPr lang="en-US" sz="1800" spc="-70" dirty="0">
                <a:solidFill>
                  <a:srgbClr val="231F20"/>
                </a:solidFill>
              </a:rPr>
              <a:t>ai</a:t>
            </a:r>
            <a:r>
              <a:rPr lang="en-US" sz="1800" spc="-35" dirty="0">
                <a:solidFill>
                  <a:srgbClr val="231F20"/>
                </a:solidFill>
              </a:rPr>
              <a:t>l</a:t>
            </a:r>
            <a:r>
              <a:rPr lang="en-US" sz="1800" spc="-110" dirty="0">
                <a:solidFill>
                  <a:srgbClr val="231F20"/>
                </a:solidFill>
              </a:rPr>
              <a:t>s</a:t>
            </a:r>
            <a:r>
              <a:rPr lang="en-US" sz="1800" spc="-90" dirty="0">
                <a:solidFill>
                  <a:srgbClr val="231F20"/>
                </a:solidFill>
              </a:rPr>
              <a:t> </a:t>
            </a:r>
            <a:r>
              <a:rPr lang="en-US" sz="1800" spc="-80" dirty="0">
                <a:solidFill>
                  <a:srgbClr val="231F20"/>
                </a:solidFill>
              </a:rPr>
              <a:t>o</a:t>
            </a:r>
            <a:r>
              <a:rPr lang="en-US" sz="1800" spc="-35" dirty="0">
                <a:solidFill>
                  <a:srgbClr val="231F20"/>
                </a:solidFill>
              </a:rPr>
              <a:t>f</a:t>
            </a:r>
            <a:r>
              <a:rPr lang="en-US" sz="1800" spc="-9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85" dirty="0">
                <a:solidFill>
                  <a:srgbClr val="231F20"/>
                </a:solidFill>
              </a:rPr>
              <a:t> </a:t>
            </a:r>
            <a:r>
              <a:rPr lang="en-US" sz="1800" spc="-80" dirty="0">
                <a:solidFill>
                  <a:srgbClr val="231F20"/>
                </a:solidFill>
              </a:rPr>
              <a:t>metho</a:t>
            </a:r>
            <a:r>
              <a:rPr lang="en-US" sz="1800" spc="-65" dirty="0">
                <a:solidFill>
                  <a:srgbClr val="231F20"/>
                </a:solidFill>
              </a:rPr>
              <a:t>d</a:t>
            </a:r>
            <a:r>
              <a:rPr lang="en-US" sz="1800" spc="-90" dirty="0">
                <a:solidFill>
                  <a:srgbClr val="231F20"/>
                </a:solidFill>
              </a:rPr>
              <a:t> </a:t>
            </a:r>
            <a:r>
              <a:rPr lang="en-US" sz="1800" spc="-55" dirty="0">
                <a:solidFill>
                  <a:srgbClr val="231F20"/>
                </a:solidFill>
              </a:rPr>
              <a:t>f</a:t>
            </a:r>
            <a:r>
              <a:rPr lang="en-US" sz="1800" spc="-70" dirty="0">
                <a:solidFill>
                  <a:srgbClr val="231F20"/>
                </a:solidFill>
              </a:rPr>
              <a:t>or</a:t>
            </a:r>
            <a:r>
              <a:rPr lang="en-US" sz="1800" spc="-50" dirty="0">
                <a:solidFill>
                  <a:srgbClr val="231F20"/>
                </a:solidFill>
              </a:rPr>
              <a:t> </a:t>
            </a:r>
            <a:r>
              <a:rPr lang="en-US" sz="1800" spc="-95" dirty="0">
                <a:solidFill>
                  <a:srgbClr val="231F20"/>
                </a:solidFill>
              </a:rPr>
              <a:t>a</a:t>
            </a:r>
            <a:r>
              <a:rPr lang="en-US" sz="1800" spc="-55" dirty="0">
                <a:solidFill>
                  <a:srgbClr val="231F20"/>
                </a:solidFill>
              </a:rPr>
              <a:t>l</a:t>
            </a:r>
            <a:r>
              <a:rPr lang="en-US" sz="1800" spc="-20" dirty="0">
                <a:solidFill>
                  <a:srgbClr val="231F20"/>
                </a:solidFill>
              </a:rPr>
              <a:t>l</a:t>
            </a:r>
            <a:r>
              <a:rPr lang="en-US" sz="1800" spc="-135" dirty="0">
                <a:solidFill>
                  <a:srgbClr val="231F20"/>
                </a:solidFill>
              </a:rPr>
              <a:t> </a:t>
            </a:r>
            <a:r>
              <a:rPr lang="en-US" sz="1800" spc="-130"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35" dirty="0">
                <a:solidFill>
                  <a:srgbClr val="231F20"/>
                </a:solidFill>
              </a:rPr>
              <a:t> </a:t>
            </a:r>
            <a:r>
              <a:rPr lang="en-US" sz="1800" spc="-30" dirty="0">
                <a:solidFill>
                  <a:srgbClr val="231F20"/>
                </a:solidFill>
              </a:rPr>
              <a:t>t</a:t>
            </a:r>
            <a:r>
              <a:rPr lang="en-US" sz="1800" spc="-60" dirty="0">
                <a:solidFill>
                  <a:srgbClr val="231F20"/>
                </a:solidFill>
              </a:rPr>
              <a:t>o</a:t>
            </a:r>
            <a:r>
              <a:rPr lang="en-US" sz="1800" spc="-130" dirty="0">
                <a:solidFill>
                  <a:srgbClr val="231F20"/>
                </a:solidFill>
              </a:rPr>
              <a:t> s</a:t>
            </a:r>
            <a:r>
              <a:rPr lang="en-US" sz="1800" spc="-95" dirty="0">
                <a:solidFill>
                  <a:srgbClr val="231F20"/>
                </a:solidFill>
              </a:rPr>
              <a:t>hare</a:t>
            </a:r>
            <a:r>
              <a:rPr lang="en-US" sz="1800" spc="-130" dirty="0">
                <a:solidFill>
                  <a:srgbClr val="231F20"/>
                </a:solidFill>
              </a:rPr>
              <a:t> </a:t>
            </a:r>
            <a:r>
              <a:rPr lang="en-US" sz="1800" spc="-90" dirty="0">
                <a:solidFill>
                  <a:srgbClr val="231F20"/>
                </a:solidFill>
              </a:rPr>
              <a:t>an</a:t>
            </a:r>
            <a:r>
              <a:rPr lang="en-US" sz="1800" spc="-75" dirty="0">
                <a:solidFill>
                  <a:srgbClr val="231F20"/>
                </a:solidFill>
              </a:rPr>
              <a:t>d</a:t>
            </a:r>
            <a:r>
              <a:rPr lang="en-US" sz="1800" spc="-135" dirty="0">
                <a:solidFill>
                  <a:srgbClr val="231F20"/>
                </a:solidFill>
              </a:rPr>
              <a:t> </a:t>
            </a:r>
            <a:r>
              <a:rPr lang="en-US" sz="1800" spc="-130" dirty="0">
                <a:solidFill>
                  <a:srgbClr val="231F20"/>
                </a:solidFill>
              </a:rPr>
              <a:t>s</a:t>
            </a:r>
            <a:r>
              <a:rPr lang="en-US" sz="1800" spc="-30" dirty="0">
                <a:solidFill>
                  <a:srgbClr val="231F20"/>
                </a:solidFill>
              </a:rPr>
              <a:t>t</a:t>
            </a:r>
            <a:r>
              <a:rPr lang="en-US" sz="1800" spc="-90" dirty="0">
                <a:solidFill>
                  <a:srgbClr val="231F20"/>
                </a:solidFill>
              </a:rPr>
              <a:t>an</a:t>
            </a:r>
            <a:r>
              <a:rPr lang="en-US" sz="1800" spc="-95" dirty="0">
                <a:solidFill>
                  <a:srgbClr val="231F20"/>
                </a:solidFill>
              </a:rPr>
              <a:t>d</a:t>
            </a:r>
            <a:r>
              <a:rPr lang="en-US" sz="1800" spc="-80" dirty="0">
                <a:solidFill>
                  <a:srgbClr val="231F20"/>
                </a:solidFill>
              </a:rPr>
              <a:t>ardi</a:t>
            </a:r>
            <a:r>
              <a:rPr lang="en-US" sz="1800" spc="-100" dirty="0">
                <a:solidFill>
                  <a:srgbClr val="231F20"/>
                </a:solidFill>
              </a:rPr>
              <a:t>ze</a:t>
            </a:r>
            <a:r>
              <a:rPr lang="en-US" sz="1800" spc="-130" dirty="0">
                <a:solidFill>
                  <a:srgbClr val="231F20"/>
                </a:solidFill>
              </a:rPr>
              <a:t> </a:t>
            </a:r>
            <a:r>
              <a:rPr lang="en-US" sz="1800" spc="-70" dirty="0">
                <a:solidFill>
                  <a:srgbClr val="231F20"/>
                </a:solidFill>
              </a:rPr>
              <a:t>th</a:t>
            </a:r>
            <a:r>
              <a:rPr lang="en-US" sz="1800" spc="-75" dirty="0">
                <a:solidFill>
                  <a:srgbClr val="231F20"/>
                </a:solidFill>
              </a:rPr>
              <a:t>e</a:t>
            </a:r>
            <a:r>
              <a:rPr lang="en-US" sz="1800" spc="-130" dirty="0">
                <a:solidFill>
                  <a:srgbClr val="231F20"/>
                </a:solidFill>
              </a:rPr>
              <a:t> </a:t>
            </a:r>
            <a:r>
              <a:rPr lang="en-US" sz="1800" spc="-60" dirty="0">
                <a:solidFill>
                  <a:srgbClr val="231F20"/>
                </a:solidFill>
              </a:rPr>
              <a:t>qualit</a:t>
            </a:r>
            <a:r>
              <a:rPr lang="en-US" sz="1800" spc="-95" dirty="0">
                <a:solidFill>
                  <a:srgbClr val="231F20"/>
                </a:solidFill>
              </a:rPr>
              <a:t>y</a:t>
            </a:r>
            <a:r>
              <a:rPr lang="en-US" sz="1800" spc="-135" dirty="0">
                <a:solidFill>
                  <a:srgbClr val="231F20"/>
                </a:solidFill>
              </a:rPr>
              <a:t> </a:t>
            </a:r>
            <a:r>
              <a:rPr lang="en-US" sz="1800" spc="-85" dirty="0">
                <a:solidFill>
                  <a:srgbClr val="231F20"/>
                </a:solidFill>
              </a:rPr>
              <a:t>o</a:t>
            </a:r>
            <a:r>
              <a:rPr lang="en-US" sz="1800" spc="-35" dirty="0">
                <a:solidFill>
                  <a:srgbClr val="231F20"/>
                </a:solidFill>
              </a:rPr>
              <a:t>f</a:t>
            </a:r>
            <a:r>
              <a:rPr lang="en-US" sz="1800" spc="-135" dirty="0">
                <a:solidFill>
                  <a:srgbClr val="231F20"/>
                </a:solidFill>
              </a:rPr>
              <a:t> </a:t>
            </a:r>
            <a:r>
              <a:rPr lang="en-US" sz="1800" spc="-125" dirty="0">
                <a:solidFill>
                  <a:srgbClr val="231F20"/>
                </a:solidFill>
              </a:rPr>
              <a:t>w</a:t>
            </a:r>
            <a:r>
              <a:rPr lang="en-US" sz="1800" spc="-75" dirty="0">
                <a:solidFill>
                  <a:srgbClr val="231F20"/>
                </a:solidFill>
              </a:rPr>
              <a:t>ork</a:t>
            </a:r>
            <a:r>
              <a:rPr lang="en-US" sz="1800" spc="-55" dirty="0">
                <a:solidFill>
                  <a:srgbClr val="231F20"/>
                </a:solidFill>
              </a:rPr>
              <a:t> </a:t>
            </a:r>
            <a:r>
              <a:rPr lang="en-US" sz="1800" spc="-85" dirty="0">
                <a:solidFill>
                  <a:srgbClr val="231F20"/>
                </a:solidFill>
              </a:rPr>
              <a:t>a</a:t>
            </a:r>
            <a:r>
              <a:rPr lang="en-US" sz="1800" spc="-35" dirty="0">
                <a:solidFill>
                  <a:srgbClr val="231F20"/>
                </a:solidFill>
              </a:rPr>
              <a:t>t</a:t>
            </a:r>
            <a:r>
              <a:rPr lang="en-US" sz="1800" spc="-105" dirty="0">
                <a:solidFill>
                  <a:srgbClr val="231F20"/>
                </a:solidFill>
              </a:rPr>
              <a:t> e</a:t>
            </a:r>
            <a:r>
              <a:rPr lang="en-US" sz="1800" spc="-100" dirty="0">
                <a:solidFill>
                  <a:srgbClr val="231F20"/>
                </a:solidFill>
              </a:rPr>
              <a:t>ve</a:t>
            </a:r>
            <a:r>
              <a:rPr lang="en-US" sz="1800" spc="-45" dirty="0">
                <a:solidFill>
                  <a:srgbClr val="231F20"/>
                </a:solidFill>
              </a:rPr>
              <a:t>r</a:t>
            </a:r>
            <a:r>
              <a:rPr lang="en-US" sz="1800" spc="-95" dirty="0">
                <a:solidFill>
                  <a:srgbClr val="231F20"/>
                </a:solidFill>
              </a:rPr>
              <a:t>y</a:t>
            </a:r>
            <a:r>
              <a:rPr lang="en-US" sz="1800" spc="-105" dirty="0">
                <a:solidFill>
                  <a:srgbClr val="231F20"/>
                </a:solidFill>
              </a:rPr>
              <a:t> </a:t>
            </a:r>
            <a:r>
              <a:rPr lang="en-US" sz="1800" spc="-125" dirty="0">
                <a:solidFill>
                  <a:srgbClr val="231F20"/>
                </a:solidFill>
              </a:rPr>
              <a:t>s</a:t>
            </a:r>
            <a:r>
              <a:rPr lang="en-US" sz="1800" spc="-75" dirty="0">
                <a:solidFill>
                  <a:srgbClr val="231F20"/>
                </a:solidFill>
              </a:rPr>
              <a:t>ite</a:t>
            </a:r>
            <a:r>
              <a:rPr lang="en-US" sz="1800" spc="-75" dirty="0" smtClean="0">
                <a:solidFill>
                  <a:srgbClr val="231F20"/>
                </a:solidFill>
              </a:rPr>
              <a:t>.</a:t>
            </a:r>
          </a:p>
          <a:p>
            <a:pPr marL="12700" marR="13335" algn="just">
              <a:lnSpc>
                <a:spcPct val="119200"/>
              </a:lnSpc>
            </a:pPr>
            <a:endParaRPr lang="en-US" sz="1800" dirty="0"/>
          </a:p>
          <a:p>
            <a:pPr marL="12700" marR="12700" algn="just">
              <a:lnSpc>
                <a:spcPct val="119200"/>
              </a:lnSpc>
            </a:pPr>
            <a:r>
              <a:rPr lang="en-US" sz="1800" spc="-70" dirty="0" smtClean="0">
                <a:solidFill>
                  <a:srgbClr val="231F20"/>
                </a:solidFill>
              </a:rPr>
              <a:t>“I</a:t>
            </a:r>
            <a:r>
              <a:rPr lang="en-US" sz="1800" spc="-95" dirty="0" smtClean="0">
                <a:solidFill>
                  <a:srgbClr val="231F20"/>
                </a:solidFill>
              </a:rPr>
              <a:t>n</a:t>
            </a:r>
            <a:r>
              <a:rPr lang="en-US" sz="1800" spc="-140" dirty="0" smtClean="0">
                <a:solidFill>
                  <a:srgbClr val="231F20"/>
                </a:solidFill>
              </a:rPr>
              <a:t> </a:t>
            </a:r>
            <a:r>
              <a:rPr lang="en-US" sz="1800" spc="-120" dirty="0">
                <a:solidFill>
                  <a:srgbClr val="231F20"/>
                </a:solidFill>
              </a:rPr>
              <a:t>a</a:t>
            </a:r>
            <a:r>
              <a:rPr lang="en-US" sz="1800" spc="-85" dirty="0">
                <a:solidFill>
                  <a:srgbClr val="231F20"/>
                </a:solidFill>
              </a:rPr>
              <a:t>d</a:t>
            </a:r>
            <a:r>
              <a:rPr lang="en-US" sz="1800" spc="-60" dirty="0">
                <a:solidFill>
                  <a:srgbClr val="231F20"/>
                </a:solidFill>
              </a:rPr>
              <a:t>dition</a:t>
            </a:r>
            <a:r>
              <a:rPr lang="en-US" sz="1800" spc="-140" dirty="0">
                <a:solidFill>
                  <a:srgbClr val="231F20"/>
                </a:solidFill>
              </a:rPr>
              <a:t> </a:t>
            </a:r>
            <a:r>
              <a:rPr lang="en-US" sz="1800" spc="-35" dirty="0">
                <a:solidFill>
                  <a:srgbClr val="231F20"/>
                </a:solidFill>
              </a:rPr>
              <a:t>t</a:t>
            </a:r>
            <a:r>
              <a:rPr lang="en-US" sz="1800" spc="-65" dirty="0">
                <a:solidFill>
                  <a:srgbClr val="231F20"/>
                </a:solidFill>
              </a:rPr>
              <a:t>o</a:t>
            </a:r>
            <a:r>
              <a:rPr lang="en-US" sz="1800" spc="-140" dirty="0">
                <a:solidFill>
                  <a:srgbClr val="231F20"/>
                </a:solidFill>
              </a:rPr>
              <a:t> </a:t>
            </a:r>
            <a:r>
              <a:rPr lang="en-US" sz="1800" spc="-85" dirty="0">
                <a:solidFill>
                  <a:srgbClr val="231F20"/>
                </a:solidFill>
              </a:rPr>
              <a:t>bo</a:t>
            </a:r>
            <a:r>
              <a:rPr lang="en-US" sz="1800" spc="-90" dirty="0">
                <a:solidFill>
                  <a:srgbClr val="231F20"/>
                </a:solidFill>
              </a:rPr>
              <a:t>o</a:t>
            </a:r>
            <a:r>
              <a:rPr lang="en-US" sz="1800" spc="-135" dirty="0">
                <a:solidFill>
                  <a:srgbClr val="231F20"/>
                </a:solidFill>
              </a:rPr>
              <a:t>s</a:t>
            </a:r>
            <a:r>
              <a:rPr lang="en-US" sz="1800" spc="-45" dirty="0">
                <a:solidFill>
                  <a:srgbClr val="231F20"/>
                </a:solidFill>
              </a:rPr>
              <a:t>ti</a:t>
            </a:r>
            <a:r>
              <a:rPr lang="en-US" sz="1800" spc="-85" dirty="0">
                <a:solidFill>
                  <a:srgbClr val="231F20"/>
                </a:solidFill>
              </a:rPr>
              <a:t>n</a:t>
            </a:r>
            <a:r>
              <a:rPr lang="en-US" sz="1800" spc="-75" dirty="0">
                <a:solidFill>
                  <a:srgbClr val="231F20"/>
                </a:solidFill>
              </a:rPr>
              <a:t>g</a:t>
            </a:r>
            <a:r>
              <a:rPr lang="en-US" sz="1800" spc="-140" dirty="0">
                <a:solidFill>
                  <a:srgbClr val="231F20"/>
                </a:solidFill>
              </a:rPr>
              <a:t> </a:t>
            </a:r>
            <a:r>
              <a:rPr lang="en-US" sz="1800" spc="-90" dirty="0">
                <a:solidFill>
                  <a:srgbClr val="231F20"/>
                </a:solidFill>
              </a:rPr>
              <a:t>o</a:t>
            </a:r>
            <a:r>
              <a:rPr lang="en-US" sz="1800" spc="-95" dirty="0">
                <a:solidFill>
                  <a:srgbClr val="231F20"/>
                </a:solidFill>
              </a:rPr>
              <a:t>u</a:t>
            </a:r>
            <a:r>
              <a:rPr lang="en-US" sz="1800" spc="-50" dirty="0">
                <a:solidFill>
                  <a:srgbClr val="231F20"/>
                </a:solidFill>
              </a:rPr>
              <a:t>r</a:t>
            </a:r>
            <a:r>
              <a:rPr lang="en-US" sz="1800" spc="-140" dirty="0">
                <a:solidFill>
                  <a:srgbClr val="231F20"/>
                </a:solidFill>
              </a:rPr>
              <a:t> </a:t>
            </a:r>
            <a:r>
              <a:rPr lang="en-US" sz="1800" spc="-120" dirty="0">
                <a:solidFill>
                  <a:srgbClr val="231F20"/>
                </a:solidFill>
              </a:rPr>
              <a:t>c</a:t>
            </a:r>
            <a:r>
              <a:rPr lang="en-US" sz="1800" spc="-75" dirty="0">
                <a:solidFill>
                  <a:srgbClr val="231F20"/>
                </a:solidFill>
              </a:rPr>
              <a:t>ompetit</a:t>
            </a:r>
            <a:r>
              <a:rPr lang="en-US" sz="1800" spc="-50" dirty="0">
                <a:solidFill>
                  <a:srgbClr val="231F20"/>
                </a:solidFill>
              </a:rPr>
              <a:t>i</a:t>
            </a:r>
            <a:r>
              <a:rPr lang="en-US" sz="1800" spc="-114" dirty="0">
                <a:solidFill>
                  <a:srgbClr val="231F20"/>
                </a:solidFill>
              </a:rPr>
              <a:t>ven</a:t>
            </a:r>
            <a:r>
              <a:rPr lang="en-US" sz="1800" spc="-120" dirty="0">
                <a:solidFill>
                  <a:srgbClr val="231F20"/>
                </a:solidFill>
              </a:rPr>
              <a:t>e</a:t>
            </a:r>
            <a:r>
              <a:rPr lang="en-US" sz="1800" spc="-135" dirty="0">
                <a:solidFill>
                  <a:srgbClr val="231F20"/>
                </a:solidFill>
              </a:rPr>
              <a:t>s</a:t>
            </a:r>
            <a:r>
              <a:rPr lang="en-US" sz="1800" spc="-110" dirty="0">
                <a:solidFill>
                  <a:srgbClr val="231F20"/>
                </a:solidFill>
              </a:rPr>
              <a:t>s</a:t>
            </a:r>
            <a:r>
              <a:rPr lang="en-US" sz="1800" spc="-145" dirty="0">
                <a:solidFill>
                  <a:srgbClr val="231F20"/>
                </a:solidFill>
              </a:rPr>
              <a:t> </a:t>
            </a:r>
            <a:r>
              <a:rPr lang="en-US" sz="1800" spc="-70" dirty="0">
                <a:solidFill>
                  <a:srgbClr val="231F20"/>
                </a:solidFill>
              </a:rPr>
              <a:t>thr</a:t>
            </a:r>
            <a:r>
              <a:rPr lang="en-US" sz="1800" spc="-95" dirty="0">
                <a:solidFill>
                  <a:srgbClr val="231F20"/>
                </a:solidFill>
              </a:rPr>
              <a:t>ough</a:t>
            </a:r>
            <a:r>
              <a:rPr lang="en-US" sz="1800" spc="-60" dirty="0">
                <a:solidFill>
                  <a:srgbClr val="231F20"/>
                </a:solidFill>
              </a:rPr>
              <a:t> </a:t>
            </a:r>
            <a:r>
              <a:rPr lang="en-US" sz="1800" spc="-55" dirty="0">
                <a:solidFill>
                  <a:srgbClr val="231F20"/>
                </a:solidFill>
              </a:rPr>
              <a:t>mor</a:t>
            </a:r>
            <a:r>
              <a:rPr lang="en-US" sz="1800" spc="-70" dirty="0">
                <a:solidFill>
                  <a:srgbClr val="231F20"/>
                </a:solidFill>
              </a:rPr>
              <a:t>e</a:t>
            </a:r>
            <a:r>
              <a:rPr lang="en-US" sz="1800" spc="-10" dirty="0">
                <a:solidFill>
                  <a:srgbClr val="231F20"/>
                </a:solidFill>
              </a:rPr>
              <a:t> </a:t>
            </a:r>
            <a:r>
              <a:rPr lang="en-US" sz="1800" spc="-75" dirty="0">
                <a:solidFill>
                  <a:srgbClr val="231F20"/>
                </a:solidFill>
              </a:rPr>
              <a:t>ac</a:t>
            </a:r>
            <a:r>
              <a:rPr lang="en-US" sz="1800" spc="-70" dirty="0">
                <a:solidFill>
                  <a:srgbClr val="231F20"/>
                </a:solidFill>
              </a:rPr>
              <a:t>c</a:t>
            </a:r>
            <a:r>
              <a:rPr lang="en-US" sz="1800" spc="-60" dirty="0">
                <a:solidFill>
                  <a:srgbClr val="231F20"/>
                </a:solidFill>
              </a:rPr>
              <a:t>u</a:t>
            </a:r>
            <a:r>
              <a:rPr lang="en-US" sz="1800" spc="-40" dirty="0">
                <a:solidFill>
                  <a:srgbClr val="231F20"/>
                </a:solidFill>
              </a:rPr>
              <a:t>rat</a:t>
            </a:r>
            <a:r>
              <a:rPr lang="en-US" sz="1800" spc="-75" dirty="0">
                <a:solidFill>
                  <a:srgbClr val="231F20"/>
                </a:solidFill>
              </a:rPr>
              <a:t>e</a:t>
            </a:r>
            <a:r>
              <a:rPr lang="en-US" sz="1800" spc="-10" dirty="0">
                <a:solidFill>
                  <a:srgbClr val="231F20"/>
                </a:solidFill>
              </a:rPr>
              <a:t> </a:t>
            </a:r>
            <a:r>
              <a:rPr lang="en-US" sz="1800" spc="-30" dirty="0">
                <a:solidFill>
                  <a:srgbClr val="231F20"/>
                </a:solidFill>
              </a:rPr>
              <a:t>quali</a:t>
            </a:r>
            <a:r>
              <a:rPr lang="en-US" sz="1800" spc="-10" dirty="0">
                <a:solidFill>
                  <a:srgbClr val="231F20"/>
                </a:solidFill>
              </a:rPr>
              <a:t>t</a:t>
            </a:r>
            <a:r>
              <a:rPr lang="en-US" sz="1800" spc="-90" dirty="0">
                <a:solidFill>
                  <a:srgbClr val="231F20"/>
                </a:solidFill>
              </a:rPr>
              <a:t>y</a:t>
            </a:r>
            <a:r>
              <a:rPr lang="en-US" sz="1800" spc="-15" dirty="0">
                <a:solidFill>
                  <a:srgbClr val="231F20"/>
                </a:solidFill>
              </a:rPr>
              <a:t> </a:t>
            </a:r>
            <a:r>
              <a:rPr lang="en-US" sz="1800" spc="-75" dirty="0">
                <a:solidFill>
                  <a:srgbClr val="231F20"/>
                </a:solidFill>
              </a:rPr>
              <a:t>c</a:t>
            </a:r>
            <a:r>
              <a:rPr lang="en-US" sz="1800" spc="-35" dirty="0">
                <a:solidFill>
                  <a:srgbClr val="231F20"/>
                </a:solidFill>
              </a:rPr>
              <a:t>on</a:t>
            </a:r>
            <a:r>
              <a:rPr lang="en-US" sz="1800" spc="-15" dirty="0">
                <a:solidFill>
                  <a:srgbClr val="231F20"/>
                </a:solidFill>
              </a:rPr>
              <a:t>t</a:t>
            </a:r>
            <a:r>
              <a:rPr lang="en-US" sz="1800" spc="-35" dirty="0">
                <a:solidFill>
                  <a:srgbClr val="231F20"/>
                </a:solidFill>
              </a:rPr>
              <a:t>ro</a:t>
            </a:r>
            <a:r>
              <a:rPr lang="en-US" sz="1800" spc="5" dirty="0">
                <a:solidFill>
                  <a:srgbClr val="231F20"/>
                </a:solidFill>
              </a:rPr>
              <a:t>l</a:t>
            </a:r>
            <a:r>
              <a:rPr lang="en-US" sz="1800" spc="-110" dirty="0">
                <a:solidFill>
                  <a:srgbClr val="231F20"/>
                </a:solidFill>
              </a:rPr>
              <a:t>,</a:t>
            </a:r>
            <a:r>
              <a:rPr lang="en-US" sz="1800" spc="-10" dirty="0">
                <a:solidFill>
                  <a:srgbClr val="231F20"/>
                </a:solidFill>
              </a:rPr>
              <a:t> </a:t>
            </a:r>
            <a:r>
              <a:rPr lang="en-US" sz="1800" spc="-10" dirty="0" smtClean="0">
                <a:solidFill>
                  <a:srgbClr val="231F20"/>
                </a:solidFill>
              </a:rPr>
              <a:t> </a:t>
            </a:r>
            <a:r>
              <a:rPr lang="en-US" sz="1800" spc="-100" dirty="0" smtClean="0">
                <a:solidFill>
                  <a:srgbClr val="231F20"/>
                </a:solidFill>
              </a:rPr>
              <a:t>IS</a:t>
            </a:r>
            <a:r>
              <a:rPr lang="en-US" sz="1800" spc="-190" dirty="0" smtClean="0">
                <a:solidFill>
                  <a:srgbClr val="231F20"/>
                </a:solidFill>
              </a:rPr>
              <a:t>O </a:t>
            </a:r>
            <a:r>
              <a:rPr lang="en-US" sz="1800" spc="-45" dirty="0" smtClean="0">
                <a:solidFill>
                  <a:srgbClr val="231F20"/>
                </a:solidFill>
              </a:rPr>
              <a:t>1400</a:t>
            </a:r>
            <a:r>
              <a:rPr lang="en-US" sz="1800" spc="-60" dirty="0" smtClean="0">
                <a:solidFill>
                  <a:srgbClr val="231F20"/>
                </a:solidFill>
              </a:rPr>
              <a:t>1</a:t>
            </a:r>
            <a:r>
              <a:rPr lang="en-US" sz="1800" spc="-10" dirty="0" smtClean="0">
                <a:solidFill>
                  <a:srgbClr val="231F20"/>
                </a:solidFill>
              </a:rPr>
              <a:t> </a:t>
            </a:r>
            <a:r>
              <a:rPr lang="en-US" sz="1800" spc="-40" dirty="0">
                <a:solidFill>
                  <a:srgbClr val="231F20"/>
                </a:solidFill>
              </a:rPr>
              <a:t>al</a:t>
            </a:r>
            <a:r>
              <a:rPr lang="en-US" sz="1800" spc="-65" dirty="0">
                <a:solidFill>
                  <a:srgbClr val="231F20"/>
                </a:solidFill>
              </a:rPr>
              <a:t>so</a:t>
            </a:r>
            <a:r>
              <a:rPr lang="en-US" sz="1800" spc="-30" dirty="0">
                <a:solidFill>
                  <a:srgbClr val="231F20"/>
                </a:solidFill>
              </a:rPr>
              <a:t> </a:t>
            </a:r>
            <a:r>
              <a:rPr lang="en-US" sz="1800" spc="-130" dirty="0">
                <a:solidFill>
                  <a:srgbClr val="231F20"/>
                </a:solidFill>
              </a:rPr>
              <a:t>s</a:t>
            </a:r>
            <a:r>
              <a:rPr lang="en-US" sz="1800" spc="-30" dirty="0">
                <a:solidFill>
                  <a:srgbClr val="231F20"/>
                </a:solidFill>
              </a:rPr>
              <a:t>t</a:t>
            </a:r>
            <a:r>
              <a:rPr lang="en-US" sz="1800" spc="-85" dirty="0">
                <a:solidFill>
                  <a:srgbClr val="231F20"/>
                </a:solidFill>
              </a:rPr>
              <a:t>re</a:t>
            </a:r>
            <a:r>
              <a:rPr lang="en-US" sz="1800" spc="-105" dirty="0">
                <a:solidFill>
                  <a:srgbClr val="231F20"/>
                </a:solidFill>
              </a:rPr>
              <a:t>n</a:t>
            </a:r>
            <a:r>
              <a:rPr lang="en-US" sz="1800" spc="-85" dirty="0">
                <a:solidFill>
                  <a:srgbClr val="231F20"/>
                </a:solidFill>
              </a:rPr>
              <a:t>g</a:t>
            </a:r>
            <a:r>
              <a:rPr lang="en-US" sz="1800" spc="-75" dirty="0">
                <a:solidFill>
                  <a:srgbClr val="231F20"/>
                </a:solidFill>
              </a:rPr>
              <a:t>the</a:t>
            </a:r>
            <a:r>
              <a:rPr lang="en-US" sz="1800" spc="-95" dirty="0">
                <a:solidFill>
                  <a:srgbClr val="231F20"/>
                </a:solidFill>
              </a:rPr>
              <a:t>n</a:t>
            </a:r>
            <a:r>
              <a:rPr lang="en-US" sz="1800" spc="-110" dirty="0">
                <a:solidFill>
                  <a:srgbClr val="231F20"/>
                </a:solidFill>
              </a:rPr>
              <a:t>s</a:t>
            </a:r>
            <a:r>
              <a:rPr lang="en-US" sz="1800" spc="-130" dirty="0">
                <a:solidFill>
                  <a:srgbClr val="231F20"/>
                </a:solidFill>
              </a:rPr>
              <a:t> </a:t>
            </a:r>
            <a:r>
              <a:rPr lang="en-US" sz="1800" spc="-85" dirty="0">
                <a:solidFill>
                  <a:srgbClr val="231F20"/>
                </a:solidFill>
              </a:rPr>
              <a:t>o</a:t>
            </a:r>
            <a:r>
              <a:rPr lang="en-US" sz="1800" spc="-90" dirty="0">
                <a:solidFill>
                  <a:srgbClr val="231F20"/>
                </a:solidFill>
              </a:rPr>
              <a:t>u</a:t>
            </a:r>
            <a:r>
              <a:rPr lang="en-US" sz="1800" spc="-50" dirty="0">
                <a:solidFill>
                  <a:srgbClr val="231F20"/>
                </a:solidFill>
              </a:rPr>
              <a:t>r</a:t>
            </a:r>
            <a:r>
              <a:rPr lang="en-US" sz="1800" spc="-125" dirty="0">
                <a:solidFill>
                  <a:srgbClr val="231F20"/>
                </a:solidFill>
              </a:rPr>
              <a:t> </a:t>
            </a:r>
            <a:r>
              <a:rPr lang="en-US" sz="1800" spc="-114" dirty="0">
                <a:solidFill>
                  <a:srgbClr val="231F20"/>
                </a:solidFill>
              </a:rPr>
              <a:t>c</a:t>
            </a:r>
            <a:r>
              <a:rPr lang="en-US" sz="1800" spc="-60" dirty="0">
                <a:solidFill>
                  <a:srgbClr val="231F20"/>
                </a:solidFill>
              </a:rPr>
              <a:t>onfi</a:t>
            </a:r>
            <a:r>
              <a:rPr lang="en-US" sz="1800" spc="-85" dirty="0">
                <a:solidFill>
                  <a:srgbClr val="231F20"/>
                </a:solidFill>
              </a:rPr>
              <a:t>d</a:t>
            </a:r>
            <a:r>
              <a:rPr lang="en-US" sz="1800" spc="-105" dirty="0">
                <a:solidFill>
                  <a:srgbClr val="231F20"/>
                </a:solidFill>
              </a:rPr>
              <a:t>enc</a:t>
            </a:r>
            <a:r>
              <a:rPr lang="en-US" sz="1800" spc="-100" dirty="0">
                <a:solidFill>
                  <a:srgbClr val="231F20"/>
                </a:solidFill>
              </a:rPr>
              <a:t>e</a:t>
            </a:r>
            <a:r>
              <a:rPr lang="en-US" sz="1800" spc="-125" dirty="0">
                <a:solidFill>
                  <a:srgbClr val="231F20"/>
                </a:solidFill>
              </a:rPr>
              <a:t> </a:t>
            </a:r>
            <a:r>
              <a:rPr lang="en-US" sz="1800" spc="-45" dirty="0">
                <a:solidFill>
                  <a:srgbClr val="231F20"/>
                </a:solidFill>
              </a:rPr>
              <a:t>i</a:t>
            </a:r>
            <a:r>
              <a:rPr lang="en-US" sz="1800" spc="-70" dirty="0">
                <a:solidFill>
                  <a:srgbClr val="231F20"/>
                </a:solidFill>
              </a:rPr>
              <a:t>n</a:t>
            </a:r>
            <a:r>
              <a:rPr lang="en-US" sz="1800" spc="-125" dirty="0">
                <a:solidFill>
                  <a:srgbClr val="231F20"/>
                </a:solidFill>
              </a:rPr>
              <a:t> </a:t>
            </a:r>
            <a:r>
              <a:rPr lang="en-US" sz="1800" spc="-85" dirty="0">
                <a:solidFill>
                  <a:srgbClr val="231F20"/>
                </a:solidFill>
              </a:rPr>
              <a:t>o</a:t>
            </a:r>
            <a:r>
              <a:rPr lang="en-US" sz="1800" spc="-90" dirty="0">
                <a:solidFill>
                  <a:srgbClr val="231F20"/>
                </a:solidFill>
              </a:rPr>
              <a:t>u</a:t>
            </a:r>
            <a:r>
              <a:rPr lang="en-US" sz="1800" spc="-50" dirty="0">
                <a:solidFill>
                  <a:srgbClr val="231F20"/>
                </a:solidFill>
              </a:rPr>
              <a:t>r</a:t>
            </a:r>
            <a:r>
              <a:rPr lang="en-US" sz="1800" spc="-125" dirty="0">
                <a:solidFill>
                  <a:srgbClr val="231F20"/>
                </a:solidFill>
              </a:rPr>
              <a:t> </a:t>
            </a:r>
            <a:r>
              <a:rPr lang="en-US" sz="1800" spc="-85" dirty="0">
                <a:solidFill>
                  <a:srgbClr val="231F20"/>
                </a:solidFill>
              </a:rPr>
              <a:t>metho</a:t>
            </a:r>
            <a:r>
              <a:rPr lang="en-US" sz="1800" spc="-70" dirty="0">
                <a:solidFill>
                  <a:srgbClr val="231F20"/>
                </a:solidFill>
              </a:rPr>
              <a:t>d</a:t>
            </a:r>
            <a:r>
              <a:rPr lang="en-US" sz="1800" spc="-130" dirty="0">
                <a:solidFill>
                  <a:srgbClr val="231F20"/>
                </a:solidFill>
              </a:rPr>
              <a:t> </a:t>
            </a:r>
            <a:r>
              <a:rPr lang="en-US" sz="1800" spc="-85" dirty="0">
                <a:solidFill>
                  <a:srgbClr val="231F20"/>
                </a:solidFill>
              </a:rPr>
              <a:t>b</a:t>
            </a:r>
            <a:r>
              <a:rPr lang="en-US" sz="1800" spc="-95" dirty="0">
                <a:solidFill>
                  <a:srgbClr val="231F20"/>
                </a:solidFill>
              </a:rPr>
              <a:t>y</a:t>
            </a:r>
            <a:r>
              <a:rPr lang="en-US" sz="1800" spc="-130" dirty="0">
                <a:solidFill>
                  <a:srgbClr val="231F20"/>
                </a:solidFill>
              </a:rPr>
              <a:t> </a:t>
            </a:r>
            <a:r>
              <a:rPr lang="en-US" sz="1800" spc="-80" dirty="0" smtClean="0">
                <a:solidFill>
                  <a:srgbClr val="231F20"/>
                </a:solidFill>
              </a:rPr>
              <a:t>d</a:t>
            </a:r>
            <a:r>
              <a:rPr lang="en-US" sz="1800" spc="-95" dirty="0" smtClean="0">
                <a:solidFill>
                  <a:srgbClr val="231F20"/>
                </a:solidFill>
              </a:rPr>
              <a:t>e</a:t>
            </a:r>
            <a:r>
              <a:rPr lang="en-US" sz="1800" spc="-140" dirty="0" smtClean="0">
                <a:solidFill>
                  <a:srgbClr val="231F20"/>
                </a:solidFill>
              </a:rPr>
              <a:t>m</a:t>
            </a:r>
            <a:r>
              <a:rPr lang="en-US" sz="1800" spc="-90" dirty="0" smtClean="0">
                <a:solidFill>
                  <a:srgbClr val="231F20"/>
                </a:solidFill>
              </a:rPr>
              <a:t>o</a:t>
            </a:r>
            <a:r>
              <a:rPr lang="en-US" sz="1800" spc="-95" dirty="0" smtClean="0">
                <a:solidFill>
                  <a:srgbClr val="231F20"/>
                </a:solidFill>
              </a:rPr>
              <a:t>n</a:t>
            </a:r>
            <a:r>
              <a:rPr lang="en-US" sz="1800" spc="-130" dirty="0" smtClean="0">
                <a:solidFill>
                  <a:srgbClr val="231F20"/>
                </a:solidFill>
              </a:rPr>
              <a:t>s</a:t>
            </a:r>
            <a:r>
              <a:rPr lang="en-US" sz="1800" spc="-35" dirty="0" smtClean="0">
                <a:solidFill>
                  <a:srgbClr val="231F20"/>
                </a:solidFill>
              </a:rPr>
              <a:t>t</a:t>
            </a:r>
            <a:r>
              <a:rPr lang="en-US" sz="1800" spc="-80" dirty="0" smtClean="0">
                <a:solidFill>
                  <a:srgbClr val="231F20"/>
                </a:solidFill>
              </a:rPr>
              <a:t>r</a:t>
            </a:r>
            <a:r>
              <a:rPr lang="en-US" sz="1800" spc="-70" dirty="0" smtClean="0">
                <a:solidFill>
                  <a:srgbClr val="231F20"/>
                </a:solidFill>
              </a:rPr>
              <a:t>atin</a:t>
            </a:r>
            <a:r>
              <a:rPr lang="en-US" sz="1800" spc="-75" dirty="0" smtClean="0">
                <a:solidFill>
                  <a:srgbClr val="231F20"/>
                </a:solidFill>
              </a:rPr>
              <a:t>g</a:t>
            </a:r>
            <a:r>
              <a:rPr lang="en-US" sz="1800" spc="-130" dirty="0" smtClean="0">
                <a:solidFill>
                  <a:srgbClr val="231F20"/>
                </a:solidFill>
              </a:rPr>
              <a:t> </a:t>
            </a:r>
            <a:r>
              <a:rPr lang="en-US" sz="1800" spc="-45" dirty="0">
                <a:solidFill>
                  <a:srgbClr val="231F20"/>
                </a:solidFill>
              </a:rPr>
              <a:t>t</a:t>
            </a:r>
            <a:r>
              <a:rPr lang="en-US" sz="1800" spc="-75" dirty="0">
                <a:solidFill>
                  <a:srgbClr val="231F20"/>
                </a:solidFill>
              </a:rPr>
              <a:t>h</a:t>
            </a:r>
            <a:r>
              <a:rPr lang="en-US" sz="1800" spc="-90" dirty="0">
                <a:solidFill>
                  <a:srgbClr val="231F20"/>
                </a:solidFill>
              </a:rPr>
              <a:t>a</a:t>
            </a:r>
            <a:r>
              <a:rPr lang="en-US" sz="1800" spc="-35" dirty="0">
                <a:solidFill>
                  <a:srgbClr val="231F20"/>
                </a:solidFill>
              </a:rPr>
              <a:t>t</a:t>
            </a:r>
            <a:r>
              <a:rPr lang="en-US" sz="1800" spc="-135" dirty="0">
                <a:solidFill>
                  <a:srgbClr val="231F20"/>
                </a:solidFill>
              </a:rPr>
              <a:t> </a:t>
            </a:r>
            <a:r>
              <a:rPr lang="en-US" sz="1800" spc="-35" dirty="0">
                <a:solidFill>
                  <a:srgbClr val="231F20"/>
                </a:solidFill>
              </a:rPr>
              <a:t>i</a:t>
            </a:r>
            <a:r>
              <a:rPr lang="en-US" sz="1800" spc="-20" dirty="0">
                <a:solidFill>
                  <a:srgbClr val="231F20"/>
                </a:solidFill>
              </a:rPr>
              <a:t>t</a:t>
            </a:r>
            <a:r>
              <a:rPr lang="en-US" sz="1800" spc="-135" dirty="0">
                <a:solidFill>
                  <a:srgbClr val="231F20"/>
                </a:solidFill>
              </a:rPr>
              <a:t> </a:t>
            </a:r>
            <a:r>
              <a:rPr lang="en-US" sz="1800" spc="-90" dirty="0">
                <a:solidFill>
                  <a:srgbClr val="231F20"/>
                </a:solidFill>
              </a:rPr>
              <a:t>p</a:t>
            </a:r>
            <a:r>
              <a:rPr lang="en-US" sz="1800" spc="-65" dirty="0">
                <a:solidFill>
                  <a:srgbClr val="231F20"/>
                </a:solidFill>
              </a:rPr>
              <a:t>r</a:t>
            </a:r>
            <a:r>
              <a:rPr lang="en-US" sz="1800" spc="-95" dirty="0">
                <a:solidFill>
                  <a:srgbClr val="231F20"/>
                </a:solidFill>
              </a:rPr>
              <a:t>oduc</a:t>
            </a:r>
            <a:r>
              <a:rPr lang="en-US" sz="1800" spc="-120" dirty="0">
                <a:solidFill>
                  <a:srgbClr val="231F20"/>
                </a:solidFill>
              </a:rPr>
              <a:t>e</a:t>
            </a:r>
            <a:r>
              <a:rPr lang="en-US" sz="1800" spc="-110" dirty="0">
                <a:solidFill>
                  <a:srgbClr val="231F20"/>
                </a:solidFill>
              </a:rPr>
              <a:t>s</a:t>
            </a:r>
            <a:r>
              <a:rPr lang="en-US" sz="1800" spc="-135" dirty="0">
                <a:solidFill>
                  <a:srgbClr val="231F20"/>
                </a:solidFill>
              </a:rPr>
              <a:t> </a:t>
            </a:r>
            <a:r>
              <a:rPr lang="en-US" sz="1800" spc="-35" dirty="0">
                <a:solidFill>
                  <a:srgbClr val="231F20"/>
                </a:solidFill>
              </a:rPr>
              <a:t>9</a:t>
            </a:r>
            <a:r>
              <a:rPr lang="en-US" sz="1800" spc="-15" dirty="0">
                <a:solidFill>
                  <a:srgbClr val="231F20"/>
                </a:solidFill>
              </a:rPr>
              <a:t>0</a:t>
            </a:r>
            <a:r>
              <a:rPr lang="en-US" sz="1800" spc="-130" dirty="0">
                <a:solidFill>
                  <a:srgbClr val="231F20"/>
                </a:solidFill>
              </a:rPr>
              <a:t> </a:t>
            </a:r>
            <a:r>
              <a:rPr lang="en-US" sz="1800" spc="-155" dirty="0">
                <a:solidFill>
                  <a:srgbClr val="231F20"/>
                </a:solidFill>
              </a:rPr>
              <a:t>%</a:t>
            </a:r>
            <a:r>
              <a:rPr lang="en-US" sz="1800" spc="-130" dirty="0">
                <a:solidFill>
                  <a:srgbClr val="231F20"/>
                </a:solidFill>
              </a:rPr>
              <a:t> </a:t>
            </a:r>
            <a:r>
              <a:rPr lang="en-US" sz="1800" spc="-40" dirty="0">
                <a:solidFill>
                  <a:srgbClr val="231F20"/>
                </a:solidFill>
              </a:rPr>
              <a:t>l</a:t>
            </a:r>
            <a:r>
              <a:rPr lang="en-US" sz="1800" spc="-120" dirty="0">
                <a:solidFill>
                  <a:srgbClr val="231F20"/>
                </a:solidFill>
              </a:rPr>
              <a:t>e</a:t>
            </a:r>
            <a:r>
              <a:rPr lang="en-US" sz="1800" spc="-130" dirty="0">
                <a:solidFill>
                  <a:srgbClr val="231F20"/>
                </a:solidFill>
              </a:rPr>
              <a:t>s</a:t>
            </a:r>
            <a:r>
              <a:rPr lang="en-US" sz="1800" spc="-110" dirty="0">
                <a:solidFill>
                  <a:srgbClr val="231F20"/>
                </a:solidFill>
              </a:rPr>
              <a:t>s</a:t>
            </a:r>
            <a:r>
              <a:rPr lang="en-US" sz="1800" spc="-135" dirty="0">
                <a:solidFill>
                  <a:srgbClr val="231F20"/>
                </a:solidFill>
              </a:rPr>
              <a:t> </a:t>
            </a:r>
            <a:r>
              <a:rPr lang="en-US" sz="1800" spc="-265" dirty="0">
                <a:solidFill>
                  <a:srgbClr val="231F20"/>
                </a:solidFill>
              </a:rPr>
              <a:t>C</a:t>
            </a:r>
            <a:r>
              <a:rPr lang="en-US" sz="1800" spc="-175" dirty="0">
                <a:solidFill>
                  <a:srgbClr val="231F20"/>
                </a:solidFill>
              </a:rPr>
              <a:t>O</a:t>
            </a:r>
            <a:r>
              <a:rPr lang="en-US" sz="1800" spc="-44" baseline="-35353" dirty="0">
                <a:solidFill>
                  <a:srgbClr val="231F20"/>
                </a:solidFill>
              </a:rPr>
              <a:t>2 </a:t>
            </a:r>
            <a:r>
              <a:rPr lang="en-US" sz="1800" spc="-120" dirty="0">
                <a:solidFill>
                  <a:srgbClr val="231F20"/>
                </a:solidFill>
              </a:rPr>
              <a:t>em</a:t>
            </a:r>
            <a:r>
              <a:rPr lang="en-US" sz="1800" spc="-60" dirty="0">
                <a:solidFill>
                  <a:srgbClr val="231F20"/>
                </a:solidFill>
              </a:rPr>
              <a:t>i</a:t>
            </a:r>
            <a:r>
              <a:rPr lang="en-US" sz="1800" spc="-130" dirty="0">
                <a:solidFill>
                  <a:srgbClr val="231F20"/>
                </a:solidFill>
              </a:rPr>
              <a:t>ss</a:t>
            </a:r>
            <a:r>
              <a:rPr lang="en-US" sz="1800" spc="-70" dirty="0">
                <a:solidFill>
                  <a:srgbClr val="231F20"/>
                </a:solidFill>
              </a:rPr>
              <a:t>io</a:t>
            </a:r>
            <a:r>
              <a:rPr lang="en-US" sz="1800" spc="-95" dirty="0">
                <a:solidFill>
                  <a:srgbClr val="231F20"/>
                </a:solidFill>
              </a:rPr>
              <a:t>n</a:t>
            </a:r>
            <a:r>
              <a:rPr lang="en-US" sz="1800" spc="-110" dirty="0">
                <a:solidFill>
                  <a:srgbClr val="231F20"/>
                </a:solidFill>
              </a:rPr>
              <a:t>s</a:t>
            </a:r>
            <a:r>
              <a:rPr lang="en-US" sz="1800" spc="-65" dirty="0">
                <a:solidFill>
                  <a:srgbClr val="231F20"/>
                </a:solidFill>
              </a:rPr>
              <a:t> </a:t>
            </a:r>
            <a:r>
              <a:rPr lang="en-US" sz="1800" spc="-100" dirty="0">
                <a:solidFill>
                  <a:srgbClr val="231F20"/>
                </a:solidFill>
              </a:rPr>
              <a:t>whe</a:t>
            </a:r>
            <a:r>
              <a:rPr lang="en-US" sz="1800" spc="-80" dirty="0">
                <a:solidFill>
                  <a:srgbClr val="231F20"/>
                </a:solidFill>
              </a:rPr>
              <a:t>n</a:t>
            </a:r>
            <a:r>
              <a:rPr lang="en-US" sz="1800" spc="-75" dirty="0">
                <a:solidFill>
                  <a:srgbClr val="231F20"/>
                </a:solidFill>
              </a:rPr>
              <a:t> </a:t>
            </a:r>
            <a:r>
              <a:rPr lang="en-US" sz="1800" spc="-100" dirty="0">
                <a:solidFill>
                  <a:srgbClr val="231F20"/>
                </a:solidFill>
              </a:rPr>
              <a:t>c</a:t>
            </a:r>
            <a:r>
              <a:rPr lang="en-US" sz="1800" spc="-85" dirty="0">
                <a:solidFill>
                  <a:srgbClr val="231F20"/>
                </a:solidFill>
              </a:rPr>
              <a:t>omp</a:t>
            </a:r>
            <a:r>
              <a:rPr lang="en-US" sz="1800" spc="-80" dirty="0">
                <a:solidFill>
                  <a:srgbClr val="231F20"/>
                </a:solidFill>
              </a:rPr>
              <a:t>ared </a:t>
            </a:r>
            <a:r>
              <a:rPr lang="en-US" sz="1800" spc="-25" dirty="0">
                <a:solidFill>
                  <a:srgbClr val="231F20"/>
                </a:solidFill>
              </a:rPr>
              <a:t>t</a:t>
            </a:r>
            <a:r>
              <a:rPr lang="en-US" sz="1800" spc="-60" dirty="0">
                <a:solidFill>
                  <a:srgbClr val="231F20"/>
                </a:solidFill>
              </a:rPr>
              <a:t>o</a:t>
            </a:r>
            <a:r>
              <a:rPr lang="en-US" sz="1800" spc="-75" dirty="0">
                <a:solidFill>
                  <a:srgbClr val="231F20"/>
                </a:solidFill>
              </a:rPr>
              <a:t> </a:t>
            </a:r>
            <a:r>
              <a:rPr lang="en-US" sz="1800" spc="-100" dirty="0">
                <a:solidFill>
                  <a:srgbClr val="231F20"/>
                </a:solidFill>
              </a:rPr>
              <a:t>c</a:t>
            </a:r>
            <a:r>
              <a:rPr lang="en-US" sz="1800" spc="-85" dirty="0">
                <a:solidFill>
                  <a:srgbClr val="231F20"/>
                </a:solidFill>
              </a:rPr>
              <a:t>on</a:t>
            </a:r>
            <a:r>
              <a:rPr lang="en-US" sz="1800" spc="-80" dirty="0">
                <a:solidFill>
                  <a:srgbClr val="231F20"/>
                </a:solidFill>
              </a:rPr>
              <a:t>c</a:t>
            </a:r>
            <a:r>
              <a:rPr lang="en-US" sz="1800" spc="-65" dirty="0">
                <a:solidFill>
                  <a:srgbClr val="231F20"/>
                </a:solidFill>
              </a:rPr>
              <a:t>ret</a:t>
            </a:r>
            <a:r>
              <a:rPr lang="en-US" sz="1800" spc="-80" dirty="0">
                <a:solidFill>
                  <a:srgbClr val="231F20"/>
                </a:solidFill>
              </a:rPr>
              <a:t>e</a:t>
            </a:r>
            <a:r>
              <a:rPr lang="en-US" sz="1800" spc="-75" dirty="0">
                <a:solidFill>
                  <a:srgbClr val="231F20"/>
                </a:solidFill>
              </a:rPr>
              <a:t> </a:t>
            </a:r>
            <a:r>
              <a:rPr lang="en-US" sz="1800" spc="-80" dirty="0">
                <a:solidFill>
                  <a:srgbClr val="231F20"/>
                </a:solidFill>
              </a:rPr>
              <a:t>rep</a:t>
            </a:r>
            <a:r>
              <a:rPr lang="en-US" sz="1800" spc="-35" dirty="0">
                <a:solidFill>
                  <a:srgbClr val="231F20"/>
                </a:solidFill>
              </a:rPr>
              <a:t>l</a:t>
            </a:r>
            <a:r>
              <a:rPr lang="en-US" sz="1800" spc="-100" dirty="0">
                <a:solidFill>
                  <a:srgbClr val="231F20"/>
                </a:solidFill>
              </a:rPr>
              <a:t>ac</a:t>
            </a:r>
            <a:r>
              <a:rPr lang="en-US" sz="1800" spc="-95" dirty="0">
                <a:solidFill>
                  <a:srgbClr val="231F20"/>
                </a:solidFill>
              </a:rPr>
              <a:t>emen</a:t>
            </a:r>
            <a:r>
              <a:rPr lang="en-US" sz="1800" spc="-30" dirty="0">
                <a:solidFill>
                  <a:srgbClr val="231F20"/>
                </a:solidFill>
              </a:rPr>
              <a:t>t</a:t>
            </a:r>
            <a:r>
              <a:rPr lang="en-US" sz="1800" spc="-114" dirty="0">
                <a:solidFill>
                  <a:srgbClr val="231F20"/>
                </a:solidFill>
              </a:rPr>
              <a:t>.</a:t>
            </a:r>
            <a:r>
              <a:rPr lang="en-US" sz="1800" spc="-80" dirty="0">
                <a:solidFill>
                  <a:srgbClr val="231F20"/>
                </a:solidFill>
              </a:rPr>
              <a:t> </a:t>
            </a:r>
            <a:r>
              <a:rPr lang="en-US" sz="1800" spc="-175" dirty="0">
                <a:solidFill>
                  <a:srgbClr val="231F20"/>
                </a:solidFill>
              </a:rPr>
              <a:t>W</a:t>
            </a:r>
            <a:r>
              <a:rPr lang="en-US" sz="1800" spc="-110" dirty="0">
                <a:solidFill>
                  <a:srgbClr val="231F20"/>
                </a:solidFill>
              </a:rPr>
              <a:t>h</a:t>
            </a:r>
            <a:r>
              <a:rPr lang="en-US" sz="1800" spc="-75" dirty="0">
                <a:solidFill>
                  <a:srgbClr val="231F20"/>
                </a:solidFill>
              </a:rPr>
              <a:t>a</a:t>
            </a:r>
            <a:r>
              <a:rPr lang="en-US" sz="1800" spc="-25" dirty="0">
                <a:solidFill>
                  <a:srgbClr val="231F20"/>
                </a:solidFill>
              </a:rPr>
              <a:t>t</a:t>
            </a:r>
            <a:r>
              <a:rPr lang="en-US" sz="1800" spc="-75" dirty="0">
                <a:solidFill>
                  <a:srgbClr val="231F20"/>
                </a:solidFill>
              </a:rPr>
              <a:t>’</a:t>
            </a:r>
            <a:r>
              <a:rPr lang="en-US" sz="1800" spc="-105" dirty="0">
                <a:solidFill>
                  <a:srgbClr val="231F20"/>
                </a:solidFill>
              </a:rPr>
              <a:t>s</a:t>
            </a:r>
            <a:r>
              <a:rPr lang="en-US" sz="1800" spc="-60" dirty="0">
                <a:solidFill>
                  <a:srgbClr val="231F20"/>
                </a:solidFill>
              </a:rPr>
              <a:t> </a:t>
            </a:r>
            <a:r>
              <a:rPr lang="en-US" sz="1800" spc="-110" dirty="0">
                <a:solidFill>
                  <a:srgbClr val="231F20"/>
                </a:solidFill>
              </a:rPr>
              <a:t>more</a:t>
            </a:r>
            <a:r>
              <a:rPr lang="en-US" sz="1800" spc="-45" dirty="0">
                <a:solidFill>
                  <a:srgbClr val="231F20"/>
                </a:solidFill>
              </a:rPr>
              <a:t>,</a:t>
            </a:r>
            <a:r>
              <a:rPr lang="en-US" sz="1800" spc="-120" dirty="0">
                <a:solidFill>
                  <a:srgbClr val="231F20"/>
                </a:solidFill>
              </a:rPr>
              <a:t> </a:t>
            </a:r>
            <a:r>
              <a:rPr lang="en-US" sz="1800" spc="-125" dirty="0">
                <a:solidFill>
                  <a:srgbClr val="231F20"/>
                </a:solidFill>
              </a:rPr>
              <a:t>s</a:t>
            </a:r>
            <a:r>
              <a:rPr lang="en-US" sz="1800" spc="-70" dirty="0">
                <a:solidFill>
                  <a:srgbClr val="231F20"/>
                </a:solidFill>
              </a:rPr>
              <a:t>in</a:t>
            </a:r>
            <a:r>
              <a:rPr lang="en-US" sz="1800" spc="-95" dirty="0">
                <a:solidFill>
                  <a:srgbClr val="231F20"/>
                </a:solidFill>
              </a:rPr>
              <a:t>ce</a:t>
            </a:r>
            <a:r>
              <a:rPr lang="en-US" sz="1800" spc="-12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120" dirty="0">
                <a:solidFill>
                  <a:srgbClr val="231F20"/>
                </a:solidFill>
              </a:rPr>
              <a:t> </a:t>
            </a:r>
            <a:r>
              <a:rPr lang="en-US" sz="1800" spc="-114" dirty="0">
                <a:solidFill>
                  <a:srgbClr val="231F20"/>
                </a:solidFill>
              </a:rPr>
              <a:t>c</a:t>
            </a:r>
            <a:r>
              <a:rPr lang="en-US" sz="1800" spc="-105" dirty="0">
                <a:solidFill>
                  <a:srgbClr val="231F20"/>
                </a:solidFill>
              </a:rPr>
              <a:t>e</a:t>
            </a:r>
            <a:r>
              <a:rPr lang="en-US" sz="1800" spc="-55" dirty="0">
                <a:solidFill>
                  <a:srgbClr val="231F20"/>
                </a:solidFill>
              </a:rPr>
              <a:t>r</a:t>
            </a:r>
            <a:r>
              <a:rPr lang="en-US" sz="1800" spc="-45" dirty="0">
                <a:solidFill>
                  <a:srgbClr val="231F20"/>
                </a:solidFill>
              </a:rPr>
              <a:t>tifi</a:t>
            </a:r>
            <a:r>
              <a:rPr lang="en-US" sz="1800" spc="-80" dirty="0">
                <a:solidFill>
                  <a:srgbClr val="231F20"/>
                </a:solidFill>
              </a:rPr>
              <a:t>cation</a:t>
            </a:r>
            <a:r>
              <a:rPr lang="en-US" sz="1800" spc="-45" dirty="0">
                <a:solidFill>
                  <a:srgbClr val="231F20"/>
                </a:solidFill>
              </a:rPr>
              <a:t>,</a:t>
            </a:r>
            <a:r>
              <a:rPr lang="en-US" sz="1800" spc="-120" dirty="0">
                <a:solidFill>
                  <a:srgbClr val="231F20"/>
                </a:solidFill>
              </a:rPr>
              <a:t> </a:t>
            </a:r>
            <a:r>
              <a:rPr lang="en-US" sz="1800" spc="-125" dirty="0">
                <a:solidFill>
                  <a:srgbClr val="231F20"/>
                </a:solidFill>
              </a:rPr>
              <a:t>s</a:t>
            </a:r>
            <a:r>
              <a:rPr lang="en-US" sz="1800" spc="-30" dirty="0">
                <a:solidFill>
                  <a:srgbClr val="231F20"/>
                </a:solidFill>
              </a:rPr>
              <a:t>t</a:t>
            </a:r>
            <a:r>
              <a:rPr lang="en-US" sz="1800" spc="-85" dirty="0">
                <a:solidFill>
                  <a:srgbClr val="231F20"/>
                </a:solidFill>
              </a:rPr>
              <a:t>af</a:t>
            </a:r>
            <a:r>
              <a:rPr lang="en-US" sz="1800" spc="-45" dirty="0">
                <a:solidFill>
                  <a:srgbClr val="231F20"/>
                </a:solidFill>
              </a:rPr>
              <a:t>f</a:t>
            </a:r>
            <a:r>
              <a:rPr lang="en-US" sz="1800" spc="-130" dirty="0">
                <a:solidFill>
                  <a:srgbClr val="231F20"/>
                </a:solidFill>
              </a:rPr>
              <a:t> </a:t>
            </a:r>
            <a:r>
              <a:rPr lang="en-US" sz="1800" spc="-100" dirty="0">
                <a:solidFill>
                  <a:srgbClr val="231F20"/>
                </a:solidFill>
              </a:rPr>
              <a:t>en</a:t>
            </a:r>
            <a:r>
              <a:rPr lang="en-US" sz="1800" spc="-95" dirty="0">
                <a:solidFill>
                  <a:srgbClr val="231F20"/>
                </a:solidFill>
              </a:rPr>
              <a:t>g</a:t>
            </a:r>
            <a:r>
              <a:rPr lang="en-US" sz="1800" spc="-100" dirty="0">
                <a:solidFill>
                  <a:srgbClr val="231F20"/>
                </a:solidFill>
              </a:rPr>
              <a:t>agemen</a:t>
            </a:r>
            <a:r>
              <a:rPr lang="en-US" sz="1800" spc="-40" dirty="0">
                <a:solidFill>
                  <a:srgbClr val="231F20"/>
                </a:solidFill>
              </a:rPr>
              <a:t>t</a:t>
            </a:r>
            <a:r>
              <a:rPr lang="en-US" sz="1800" spc="-130" dirty="0">
                <a:solidFill>
                  <a:srgbClr val="231F20"/>
                </a:solidFill>
              </a:rPr>
              <a:t> </a:t>
            </a:r>
            <a:r>
              <a:rPr lang="en-US" sz="1800" spc="-90" dirty="0">
                <a:solidFill>
                  <a:srgbClr val="231F20"/>
                </a:solidFill>
              </a:rPr>
              <a:t>and</a:t>
            </a:r>
            <a:r>
              <a:rPr lang="en-US" sz="1800" spc="-55" dirty="0">
                <a:solidFill>
                  <a:srgbClr val="231F20"/>
                </a:solidFill>
              </a:rPr>
              <a:t> </a:t>
            </a:r>
            <a:r>
              <a:rPr lang="en-US" sz="1800" spc="-60" dirty="0">
                <a:solidFill>
                  <a:srgbClr val="231F20"/>
                </a:solidFill>
              </a:rPr>
              <a:t>mot</a:t>
            </a:r>
            <a:r>
              <a:rPr lang="en-US" sz="1800" spc="-35" dirty="0">
                <a:solidFill>
                  <a:srgbClr val="231F20"/>
                </a:solidFill>
              </a:rPr>
              <a:t>i</a:t>
            </a:r>
            <a:r>
              <a:rPr lang="en-US" sz="1800" spc="-105" dirty="0">
                <a:solidFill>
                  <a:srgbClr val="231F20"/>
                </a:solidFill>
              </a:rPr>
              <a:t>v</a:t>
            </a:r>
            <a:r>
              <a:rPr lang="en-US" sz="1800" spc="-55" dirty="0">
                <a:solidFill>
                  <a:srgbClr val="231F20"/>
                </a:solidFill>
              </a:rPr>
              <a:t>atio</a:t>
            </a:r>
            <a:r>
              <a:rPr lang="en-US" sz="1800" spc="-65" dirty="0">
                <a:solidFill>
                  <a:srgbClr val="231F20"/>
                </a:solidFill>
              </a:rPr>
              <a:t>n</a:t>
            </a:r>
            <a:r>
              <a:rPr lang="en-US" sz="1800" spc="-80" dirty="0">
                <a:solidFill>
                  <a:srgbClr val="231F20"/>
                </a:solidFill>
              </a:rPr>
              <a:t> </a:t>
            </a:r>
            <a:r>
              <a:rPr lang="en-US" sz="1800" spc="-85" dirty="0">
                <a:solidFill>
                  <a:srgbClr val="231F20"/>
                </a:solidFill>
              </a:rPr>
              <a:t>h</a:t>
            </a:r>
            <a:r>
              <a:rPr lang="en-US" sz="1800" spc="-105" dirty="0">
                <a:solidFill>
                  <a:srgbClr val="231F20"/>
                </a:solidFill>
              </a:rPr>
              <a:t>a</a:t>
            </a:r>
            <a:r>
              <a:rPr lang="en-US" sz="1800" spc="-95" dirty="0">
                <a:solidFill>
                  <a:srgbClr val="231F20"/>
                </a:solidFill>
              </a:rPr>
              <a:t>ve</a:t>
            </a:r>
            <a:r>
              <a:rPr lang="en-US" sz="1800" spc="-80" dirty="0">
                <a:solidFill>
                  <a:srgbClr val="231F20"/>
                </a:solidFill>
              </a:rPr>
              <a:t> </a:t>
            </a:r>
            <a:r>
              <a:rPr lang="en-US" sz="1800" spc="-65" dirty="0">
                <a:solidFill>
                  <a:srgbClr val="231F20"/>
                </a:solidFill>
              </a:rPr>
              <a:t>in</a:t>
            </a:r>
            <a:r>
              <a:rPr lang="en-US" sz="1800" spc="-85" dirty="0">
                <a:solidFill>
                  <a:srgbClr val="231F20"/>
                </a:solidFill>
              </a:rPr>
              <a:t>c</a:t>
            </a:r>
            <a:r>
              <a:rPr lang="en-US" sz="1800" spc="-65" dirty="0">
                <a:solidFill>
                  <a:srgbClr val="231F20"/>
                </a:solidFill>
              </a:rPr>
              <a:t>r</a:t>
            </a:r>
            <a:r>
              <a:rPr lang="en-US" sz="1800" spc="-105" dirty="0">
                <a:solidFill>
                  <a:srgbClr val="231F20"/>
                </a:solidFill>
              </a:rPr>
              <a:t>ea</a:t>
            </a:r>
            <a:r>
              <a:rPr lang="en-US" sz="1800" spc="-95" dirty="0">
                <a:solidFill>
                  <a:srgbClr val="231F20"/>
                </a:solidFill>
              </a:rPr>
              <a:t>sed</a:t>
            </a:r>
            <a:r>
              <a:rPr lang="en-US" sz="1800" spc="-114" dirty="0">
                <a:solidFill>
                  <a:srgbClr val="231F20"/>
                </a:solidFill>
              </a:rPr>
              <a:t>,</a:t>
            </a:r>
            <a:r>
              <a:rPr lang="en-US" sz="1800" spc="-80" dirty="0">
                <a:solidFill>
                  <a:srgbClr val="231F20"/>
                </a:solidFill>
              </a:rPr>
              <a:t> </a:t>
            </a:r>
            <a:r>
              <a:rPr lang="en-US" sz="1800" spc="-125" dirty="0">
                <a:solidFill>
                  <a:srgbClr val="231F20"/>
                </a:solidFill>
              </a:rPr>
              <a:t>s</a:t>
            </a:r>
            <a:r>
              <a:rPr lang="en-US" sz="1800" spc="-80" dirty="0">
                <a:solidFill>
                  <a:srgbClr val="231F20"/>
                </a:solidFill>
              </a:rPr>
              <a:t>af</a:t>
            </a:r>
            <a:r>
              <a:rPr lang="en-US" sz="1800" spc="-90" dirty="0">
                <a:solidFill>
                  <a:srgbClr val="231F20"/>
                </a:solidFill>
              </a:rPr>
              <a:t>e</a:t>
            </a:r>
            <a:r>
              <a:rPr lang="en-US" sz="1800" spc="-80" dirty="0">
                <a:solidFill>
                  <a:srgbClr val="231F20"/>
                </a:solidFill>
              </a:rPr>
              <a:t> </a:t>
            </a:r>
            <a:r>
              <a:rPr lang="en-US" sz="1800" spc="-40" dirty="0">
                <a:solidFill>
                  <a:srgbClr val="231F20"/>
                </a:solidFill>
              </a:rPr>
              <a:t>i</a:t>
            </a:r>
            <a:r>
              <a:rPr lang="en-US" sz="1800" spc="-70" dirty="0">
                <a:solidFill>
                  <a:srgbClr val="231F20"/>
                </a:solidFill>
              </a:rPr>
              <a:t>n</a:t>
            </a:r>
            <a:r>
              <a:rPr lang="en-US" sz="1800" spc="-80" dirty="0">
                <a:solidFill>
                  <a:srgbClr val="231F20"/>
                </a:solidFill>
              </a:rPr>
              <a:t> </a:t>
            </a:r>
            <a:r>
              <a:rPr lang="en-US" sz="1800" spc="-60" dirty="0">
                <a:solidFill>
                  <a:srgbClr val="231F20"/>
                </a:solidFill>
              </a:rPr>
              <a:t>th</a:t>
            </a:r>
            <a:r>
              <a:rPr lang="en-US" sz="1800" spc="-70" dirty="0">
                <a:solidFill>
                  <a:srgbClr val="231F20"/>
                </a:solidFill>
              </a:rPr>
              <a:t>e</a:t>
            </a:r>
            <a:r>
              <a:rPr lang="en-US" sz="1800" spc="-80" dirty="0">
                <a:solidFill>
                  <a:srgbClr val="231F20"/>
                </a:solidFill>
              </a:rPr>
              <a:t> kn</a:t>
            </a:r>
            <a:r>
              <a:rPr lang="en-US" sz="1800" spc="-90" dirty="0">
                <a:solidFill>
                  <a:srgbClr val="231F20"/>
                </a:solidFill>
              </a:rPr>
              <a:t>o</a:t>
            </a:r>
            <a:r>
              <a:rPr lang="en-US" sz="1800" spc="-100" dirty="0">
                <a:solidFill>
                  <a:srgbClr val="231F20"/>
                </a:solidFill>
              </a:rPr>
              <a:t>w</a:t>
            </a:r>
            <a:r>
              <a:rPr lang="en-US" sz="1800" spc="-45" dirty="0">
                <a:solidFill>
                  <a:srgbClr val="231F20"/>
                </a:solidFill>
              </a:rPr>
              <a:t>l</a:t>
            </a:r>
            <a:r>
              <a:rPr lang="en-US" sz="1800" spc="-85" dirty="0">
                <a:solidFill>
                  <a:srgbClr val="231F20"/>
                </a:solidFill>
              </a:rPr>
              <a:t>e</a:t>
            </a:r>
            <a:r>
              <a:rPr lang="en-US" sz="1800" spc="-90" dirty="0">
                <a:solidFill>
                  <a:srgbClr val="231F20"/>
                </a:solidFill>
              </a:rPr>
              <a:t>d</a:t>
            </a:r>
            <a:r>
              <a:rPr lang="en-US" sz="1800" spc="-95" dirty="0">
                <a:solidFill>
                  <a:srgbClr val="231F20"/>
                </a:solidFill>
              </a:rPr>
              <a:t>ge</a:t>
            </a:r>
            <a:r>
              <a:rPr lang="en-US" sz="1800" spc="-55" dirty="0">
                <a:solidFill>
                  <a:srgbClr val="231F20"/>
                </a:solidFill>
              </a:rPr>
              <a:t> </a:t>
            </a:r>
            <a:r>
              <a:rPr lang="en-US" sz="1800" spc="-40" dirty="0">
                <a:solidFill>
                  <a:srgbClr val="231F20"/>
                </a:solidFill>
              </a:rPr>
              <a:t>t</a:t>
            </a:r>
            <a:r>
              <a:rPr lang="en-US" sz="1800" spc="-70" dirty="0">
                <a:solidFill>
                  <a:srgbClr val="231F20"/>
                </a:solidFill>
              </a:rPr>
              <a:t>h</a:t>
            </a:r>
            <a:r>
              <a:rPr lang="en-US" sz="1800" spc="-85" dirty="0">
                <a:solidFill>
                  <a:srgbClr val="231F20"/>
                </a:solidFill>
              </a:rPr>
              <a:t>a</a:t>
            </a:r>
            <a:r>
              <a:rPr lang="en-US" sz="1800" spc="-35" dirty="0">
                <a:solidFill>
                  <a:srgbClr val="231F20"/>
                </a:solidFill>
              </a:rPr>
              <a:t>t</a:t>
            </a:r>
            <a:r>
              <a:rPr lang="en-US" sz="1800" spc="-120" dirty="0">
                <a:solidFill>
                  <a:srgbClr val="231F20"/>
                </a:solidFill>
              </a:rPr>
              <a:t> </a:t>
            </a:r>
            <a:r>
              <a:rPr lang="en-US" sz="1800" spc="-65" dirty="0">
                <a:solidFill>
                  <a:srgbClr val="231F20"/>
                </a:solidFill>
              </a:rPr>
              <a:t>th</a:t>
            </a:r>
            <a:r>
              <a:rPr lang="en-US" sz="1800" spc="-80" dirty="0">
                <a:solidFill>
                  <a:srgbClr val="231F20"/>
                </a:solidFill>
              </a:rPr>
              <a:t>e</a:t>
            </a:r>
            <a:r>
              <a:rPr lang="en-US" sz="1800" spc="-95" dirty="0">
                <a:solidFill>
                  <a:srgbClr val="231F20"/>
                </a:solidFill>
              </a:rPr>
              <a:t>y</a:t>
            </a:r>
            <a:r>
              <a:rPr lang="en-US" sz="1800" spc="-120" dirty="0">
                <a:solidFill>
                  <a:srgbClr val="231F20"/>
                </a:solidFill>
              </a:rPr>
              <a:t> </a:t>
            </a:r>
            <a:r>
              <a:rPr lang="en-US" sz="1800" spc="-90" dirty="0">
                <a:solidFill>
                  <a:srgbClr val="231F20"/>
                </a:solidFill>
              </a:rPr>
              <a:t>are</a:t>
            </a:r>
            <a:r>
              <a:rPr lang="en-US" sz="1800" spc="-110" dirty="0">
                <a:solidFill>
                  <a:srgbClr val="231F20"/>
                </a:solidFill>
              </a:rPr>
              <a:t> </a:t>
            </a:r>
            <a:r>
              <a:rPr lang="en-US" sz="1800" spc="-105" dirty="0">
                <a:solidFill>
                  <a:srgbClr val="231F20"/>
                </a:solidFill>
              </a:rPr>
              <a:t>c</a:t>
            </a:r>
            <a:r>
              <a:rPr lang="en-US" sz="1800" spc="-75" dirty="0">
                <a:solidFill>
                  <a:srgbClr val="231F20"/>
                </a:solidFill>
              </a:rPr>
              <a:t>on</a:t>
            </a:r>
            <a:r>
              <a:rPr lang="en-US" sz="1800" spc="-50" dirty="0">
                <a:solidFill>
                  <a:srgbClr val="231F20"/>
                </a:solidFill>
              </a:rPr>
              <a:t>tri</a:t>
            </a:r>
            <a:r>
              <a:rPr lang="en-US" sz="1800" spc="-75" dirty="0">
                <a:solidFill>
                  <a:srgbClr val="231F20"/>
                </a:solidFill>
              </a:rPr>
              <a:t>b</a:t>
            </a:r>
            <a:r>
              <a:rPr lang="en-US" sz="1800" spc="-60" dirty="0">
                <a:solidFill>
                  <a:srgbClr val="231F20"/>
                </a:solidFill>
              </a:rPr>
              <a:t>utin</a:t>
            </a:r>
            <a:r>
              <a:rPr lang="en-US" sz="1800" spc="-75" dirty="0">
                <a:solidFill>
                  <a:srgbClr val="231F20"/>
                </a:solidFill>
              </a:rPr>
              <a:t>g</a:t>
            </a:r>
            <a:r>
              <a:rPr lang="en-US" sz="1800" spc="-110" dirty="0">
                <a:solidFill>
                  <a:srgbClr val="231F20"/>
                </a:solidFill>
              </a:rPr>
              <a:t> </a:t>
            </a:r>
            <a:r>
              <a:rPr lang="en-US" sz="1800" spc="-75" dirty="0">
                <a:solidFill>
                  <a:srgbClr val="231F20"/>
                </a:solidFill>
              </a:rPr>
              <a:t>po</a:t>
            </a:r>
            <a:r>
              <a:rPr lang="en-US" sz="1800" spc="-125" dirty="0">
                <a:solidFill>
                  <a:srgbClr val="231F20"/>
                </a:solidFill>
              </a:rPr>
              <a:t>s</a:t>
            </a:r>
            <a:r>
              <a:rPr lang="en-US" sz="1800" spc="-30" dirty="0">
                <a:solidFill>
                  <a:srgbClr val="231F20"/>
                </a:solidFill>
              </a:rPr>
              <a:t>it</a:t>
            </a:r>
            <a:r>
              <a:rPr lang="en-US" sz="1800" spc="-35" dirty="0">
                <a:solidFill>
                  <a:srgbClr val="231F20"/>
                </a:solidFill>
              </a:rPr>
              <a:t>i</a:t>
            </a:r>
            <a:r>
              <a:rPr lang="en-US" sz="1800" spc="-85" dirty="0">
                <a:solidFill>
                  <a:srgbClr val="231F20"/>
                </a:solidFill>
              </a:rPr>
              <a:t>vel</a:t>
            </a:r>
            <a:r>
              <a:rPr lang="en-US" sz="1800" spc="-80" dirty="0">
                <a:solidFill>
                  <a:srgbClr val="231F20"/>
                </a:solidFill>
              </a:rPr>
              <a:t>y</a:t>
            </a:r>
            <a:r>
              <a:rPr lang="en-US" sz="1800" spc="-120" dirty="0">
                <a:solidFill>
                  <a:srgbClr val="231F20"/>
                </a:solidFill>
              </a:rPr>
              <a:t> </a:t>
            </a:r>
            <a:r>
              <a:rPr lang="en-US" sz="1800" spc="-30" dirty="0">
                <a:solidFill>
                  <a:srgbClr val="231F20"/>
                </a:solidFill>
              </a:rPr>
              <a:t>t</a:t>
            </a:r>
            <a:r>
              <a:rPr lang="en-US" sz="1800" spc="-60" dirty="0">
                <a:solidFill>
                  <a:srgbClr val="231F20"/>
                </a:solidFill>
              </a:rPr>
              <a:t>o</a:t>
            </a:r>
            <a:r>
              <a:rPr lang="en-US" sz="1800" spc="-110" dirty="0">
                <a:solidFill>
                  <a:srgbClr val="231F20"/>
                </a:solidFill>
              </a:rPr>
              <a:t> </a:t>
            </a:r>
            <a:r>
              <a:rPr lang="en-US" sz="1800" spc="-65" dirty="0">
                <a:solidFill>
                  <a:srgbClr val="231F20"/>
                </a:solidFill>
              </a:rPr>
              <a:t>th</a:t>
            </a:r>
            <a:r>
              <a:rPr lang="en-US" sz="1800" spc="-70" dirty="0">
                <a:solidFill>
                  <a:srgbClr val="231F20"/>
                </a:solidFill>
              </a:rPr>
              <a:t>e</a:t>
            </a:r>
            <a:r>
              <a:rPr lang="en-US" sz="1800" spc="-110" dirty="0">
                <a:solidFill>
                  <a:srgbClr val="231F20"/>
                </a:solidFill>
              </a:rPr>
              <a:t> </a:t>
            </a:r>
            <a:r>
              <a:rPr lang="en-US" sz="1800" spc="-100" dirty="0" smtClean="0">
                <a:solidFill>
                  <a:srgbClr val="231F20"/>
                </a:solidFill>
              </a:rPr>
              <a:t>en</a:t>
            </a:r>
            <a:r>
              <a:rPr lang="en-US" sz="1800" spc="-105" dirty="0" smtClean="0">
                <a:solidFill>
                  <a:srgbClr val="231F20"/>
                </a:solidFill>
              </a:rPr>
              <a:t>v</a:t>
            </a:r>
            <a:r>
              <a:rPr lang="en-US" sz="1800" spc="-45" dirty="0" smtClean="0">
                <a:solidFill>
                  <a:srgbClr val="231F20"/>
                </a:solidFill>
              </a:rPr>
              <a:t>i</a:t>
            </a:r>
            <a:r>
              <a:rPr lang="en-US" sz="1800" spc="-60" dirty="0" smtClean="0">
                <a:solidFill>
                  <a:srgbClr val="231F20"/>
                </a:solidFill>
              </a:rPr>
              <a:t>r</a:t>
            </a:r>
            <a:r>
              <a:rPr lang="en-US" sz="1800" spc="-85" dirty="0" smtClean="0">
                <a:solidFill>
                  <a:srgbClr val="231F20"/>
                </a:solidFill>
              </a:rPr>
              <a:t>on</a:t>
            </a:r>
            <a:r>
              <a:rPr lang="en-US" sz="1800" spc="-95" dirty="0" smtClean="0">
                <a:solidFill>
                  <a:srgbClr val="231F20"/>
                </a:solidFill>
              </a:rPr>
              <a:t>men</a:t>
            </a:r>
            <a:r>
              <a:rPr lang="en-US" sz="1800" spc="-35" dirty="0" smtClean="0">
                <a:solidFill>
                  <a:srgbClr val="231F20"/>
                </a:solidFill>
              </a:rPr>
              <a:t>t</a:t>
            </a:r>
            <a:r>
              <a:rPr lang="en-US" sz="1800" spc="-105" dirty="0" smtClean="0">
                <a:solidFill>
                  <a:srgbClr val="231F20"/>
                </a:solidFill>
              </a:rPr>
              <a:t> </a:t>
            </a:r>
            <a:r>
              <a:rPr lang="en-US" sz="1800" spc="-65" dirty="0">
                <a:solidFill>
                  <a:srgbClr val="231F20"/>
                </a:solidFill>
              </a:rPr>
              <a:t>th</a:t>
            </a:r>
            <a:r>
              <a:rPr lang="en-US" sz="1800" spc="-60" dirty="0">
                <a:solidFill>
                  <a:srgbClr val="231F20"/>
                </a:solidFill>
              </a:rPr>
              <a:t>r</a:t>
            </a:r>
            <a:r>
              <a:rPr lang="en-US" sz="1800" spc="-85" dirty="0">
                <a:solidFill>
                  <a:srgbClr val="231F20"/>
                </a:solidFill>
              </a:rPr>
              <a:t>oug</a:t>
            </a:r>
            <a:r>
              <a:rPr lang="en-US" sz="1800" spc="-70" dirty="0">
                <a:solidFill>
                  <a:srgbClr val="231F20"/>
                </a:solidFill>
              </a:rPr>
              <a:t>h</a:t>
            </a:r>
            <a:r>
              <a:rPr lang="en-US" sz="1800" spc="-100" dirty="0">
                <a:solidFill>
                  <a:srgbClr val="231F20"/>
                </a:solidFill>
              </a:rPr>
              <a:t> </a:t>
            </a:r>
            <a:r>
              <a:rPr lang="en-US" sz="1800" spc="-80" dirty="0">
                <a:solidFill>
                  <a:srgbClr val="231F20"/>
                </a:solidFill>
              </a:rPr>
              <a:t>o</a:t>
            </a:r>
            <a:r>
              <a:rPr lang="en-US" sz="1800" spc="-85" dirty="0">
                <a:solidFill>
                  <a:srgbClr val="231F20"/>
                </a:solidFill>
              </a:rPr>
              <a:t>u</a:t>
            </a:r>
            <a:r>
              <a:rPr lang="en-US" sz="1800" spc="-50" dirty="0">
                <a:solidFill>
                  <a:srgbClr val="231F20"/>
                </a:solidFill>
              </a:rPr>
              <a:t>r</a:t>
            </a:r>
            <a:r>
              <a:rPr lang="en-US" sz="1800" spc="-100" dirty="0">
                <a:solidFill>
                  <a:srgbClr val="231F20"/>
                </a:solidFill>
              </a:rPr>
              <a:t> </a:t>
            </a:r>
            <a:r>
              <a:rPr lang="en-US" sz="1800" spc="-85" dirty="0">
                <a:solidFill>
                  <a:srgbClr val="231F20"/>
                </a:solidFill>
              </a:rPr>
              <a:t>p</a:t>
            </a:r>
            <a:r>
              <a:rPr lang="en-US" sz="1800" spc="-60" dirty="0">
                <a:solidFill>
                  <a:srgbClr val="231F20"/>
                </a:solidFill>
              </a:rPr>
              <a:t>r</a:t>
            </a:r>
            <a:r>
              <a:rPr lang="en-US" sz="1800" spc="-80" dirty="0">
                <a:solidFill>
                  <a:srgbClr val="231F20"/>
                </a:solidFill>
              </a:rPr>
              <a:t>oduct</a:t>
            </a:r>
            <a:r>
              <a:rPr lang="en-US" sz="1800" spc="-65" dirty="0">
                <a:solidFill>
                  <a:srgbClr val="231F20"/>
                </a:solidFill>
              </a:rPr>
              <a:t>s</a:t>
            </a:r>
            <a:r>
              <a:rPr lang="en-US" sz="1800" spc="-105" dirty="0">
                <a:solidFill>
                  <a:srgbClr val="231F20"/>
                </a:solidFill>
              </a:rPr>
              <a:t> </a:t>
            </a:r>
            <a:r>
              <a:rPr lang="en-US" sz="1800" spc="-90" dirty="0">
                <a:solidFill>
                  <a:srgbClr val="231F20"/>
                </a:solidFill>
              </a:rPr>
              <a:t>an</a:t>
            </a:r>
            <a:r>
              <a:rPr lang="en-US" sz="1800" spc="-75" dirty="0">
                <a:solidFill>
                  <a:srgbClr val="231F20"/>
                </a:solidFill>
              </a:rPr>
              <a:t>d</a:t>
            </a:r>
            <a:r>
              <a:rPr lang="en-US" sz="1800" spc="-105" dirty="0">
                <a:solidFill>
                  <a:srgbClr val="231F20"/>
                </a:solidFill>
              </a:rPr>
              <a:t> </a:t>
            </a:r>
            <a:r>
              <a:rPr lang="en-US" sz="1800" spc="-110" dirty="0">
                <a:solidFill>
                  <a:srgbClr val="231F20"/>
                </a:solidFill>
              </a:rPr>
              <a:t>se</a:t>
            </a:r>
            <a:r>
              <a:rPr lang="en-US" sz="1800" spc="-65" dirty="0">
                <a:solidFill>
                  <a:srgbClr val="231F20"/>
                </a:solidFill>
              </a:rPr>
              <a:t>r</a:t>
            </a:r>
            <a:r>
              <a:rPr lang="en-US" sz="1800" spc="-105" dirty="0">
                <a:solidFill>
                  <a:srgbClr val="231F20"/>
                </a:solidFill>
              </a:rPr>
              <a:t>v</a:t>
            </a:r>
            <a:r>
              <a:rPr lang="en-US" sz="1800" spc="-50" dirty="0">
                <a:solidFill>
                  <a:srgbClr val="231F20"/>
                </a:solidFill>
              </a:rPr>
              <a:t>i</a:t>
            </a:r>
            <a:r>
              <a:rPr lang="en-US" sz="1800" spc="-100" dirty="0">
                <a:solidFill>
                  <a:srgbClr val="231F20"/>
                </a:solidFill>
              </a:rPr>
              <a:t>c</a:t>
            </a:r>
            <a:r>
              <a:rPr lang="en-US" sz="1800" spc="-110" dirty="0">
                <a:solidFill>
                  <a:srgbClr val="231F20"/>
                </a:solidFill>
              </a:rPr>
              <a:t>e</a:t>
            </a:r>
            <a:r>
              <a:rPr lang="en-US" sz="1800" spc="-160" dirty="0">
                <a:solidFill>
                  <a:srgbClr val="231F20"/>
                </a:solidFill>
              </a:rPr>
              <a:t>s</a:t>
            </a:r>
            <a:r>
              <a:rPr lang="en-US" sz="1800" spc="-120" dirty="0" smtClean="0">
                <a:solidFill>
                  <a:srgbClr val="231F20"/>
                </a:solidFill>
              </a:rPr>
              <a:t>.</a:t>
            </a:r>
            <a:r>
              <a:rPr lang="en-US" sz="1800" spc="-60" dirty="0" smtClean="0">
                <a:solidFill>
                  <a:srgbClr val="231F20"/>
                </a:solidFill>
              </a:rPr>
              <a:t>”</a:t>
            </a:r>
            <a:endParaRPr lang="en-US" sz="1800" dirty="0"/>
          </a:p>
          <a:p>
            <a:pPr>
              <a:lnSpc>
                <a:spcPts val="1000"/>
              </a:lnSpc>
            </a:pPr>
            <a:endParaRPr lang="en-US" sz="1800" dirty="0"/>
          </a:p>
          <a:p>
            <a:pPr marL="12700" marR="1315720" algn="just">
              <a:lnSpc>
                <a:spcPct val="100000"/>
              </a:lnSpc>
            </a:pPr>
            <a:r>
              <a:rPr lang="en-US" sz="1800" spc="-75" dirty="0" err="1">
                <a:solidFill>
                  <a:srgbClr val="231F20"/>
                </a:solidFill>
              </a:rPr>
              <a:t>N</a:t>
            </a:r>
            <a:r>
              <a:rPr lang="en-US" sz="1800" spc="-65" dirty="0" err="1">
                <a:solidFill>
                  <a:srgbClr val="231F20"/>
                </a:solidFill>
              </a:rPr>
              <a:t>o</a:t>
            </a:r>
            <a:r>
              <a:rPr lang="en-US" sz="1800" spc="-10" dirty="0" err="1">
                <a:solidFill>
                  <a:srgbClr val="231F20"/>
                </a:solidFill>
              </a:rPr>
              <a:t>b</a:t>
            </a:r>
            <a:r>
              <a:rPr lang="en-US" sz="1800" spc="-45" dirty="0" err="1">
                <a:solidFill>
                  <a:srgbClr val="231F20"/>
                </a:solidFill>
              </a:rPr>
              <a:t>ukaz</a:t>
            </a:r>
            <a:r>
              <a:rPr lang="en-US" sz="1800" spc="-30" dirty="0" err="1">
                <a:solidFill>
                  <a:srgbClr val="231F20"/>
                </a:solidFill>
              </a:rPr>
              <a:t>u</a:t>
            </a:r>
            <a:r>
              <a:rPr lang="en-US" sz="1800" spc="-100" dirty="0">
                <a:solidFill>
                  <a:srgbClr val="231F20"/>
                </a:solidFill>
              </a:rPr>
              <a:t> </a:t>
            </a:r>
            <a:r>
              <a:rPr lang="en-US" sz="1800" spc="-50" dirty="0">
                <a:solidFill>
                  <a:srgbClr val="231F20"/>
                </a:solidFill>
              </a:rPr>
              <a:t>M</a:t>
            </a:r>
            <a:r>
              <a:rPr lang="en-US" sz="1800" spc="-10" dirty="0">
                <a:solidFill>
                  <a:srgbClr val="231F20"/>
                </a:solidFill>
              </a:rPr>
              <a:t>at</a:t>
            </a:r>
            <a:r>
              <a:rPr lang="en-US" sz="1800" spc="-55" dirty="0">
                <a:solidFill>
                  <a:srgbClr val="231F20"/>
                </a:solidFill>
              </a:rPr>
              <a:t>s</a:t>
            </a:r>
            <a:r>
              <a:rPr lang="en-US" sz="1800" spc="-15" dirty="0">
                <a:solidFill>
                  <a:srgbClr val="231F20"/>
                </a:solidFill>
              </a:rPr>
              <a:t>udo</a:t>
            </a:r>
            <a:endParaRPr lang="en-US" sz="1800" dirty="0"/>
          </a:p>
          <a:p>
            <a:pPr marL="12700" marR="1678305" algn="just">
              <a:lnSpc>
                <a:spcPct val="100000"/>
              </a:lnSpc>
              <a:spcBef>
                <a:spcPts val="229"/>
              </a:spcBef>
            </a:pPr>
            <a:r>
              <a:rPr lang="en-US" sz="1800" spc="-190" dirty="0">
                <a:solidFill>
                  <a:srgbClr val="231F20"/>
                </a:solidFill>
              </a:rPr>
              <a:t>UP</a:t>
            </a:r>
            <a:r>
              <a:rPr lang="en-US" sz="1800" spc="-220" dirty="0">
                <a:solidFill>
                  <a:srgbClr val="231F20"/>
                </a:solidFill>
              </a:rPr>
              <a:t>C</a:t>
            </a:r>
            <a:r>
              <a:rPr lang="en-US" sz="1800" spc="-175" dirty="0">
                <a:solidFill>
                  <a:srgbClr val="231F20"/>
                </a:solidFill>
              </a:rPr>
              <a:t>ON</a:t>
            </a:r>
            <a:r>
              <a:rPr lang="en-US" sz="1800" spc="-60" dirty="0">
                <a:solidFill>
                  <a:srgbClr val="231F20"/>
                </a:solidFill>
              </a:rPr>
              <a:t>,</a:t>
            </a:r>
            <a:r>
              <a:rPr lang="en-US" sz="1800" spc="-100" dirty="0">
                <a:solidFill>
                  <a:srgbClr val="231F20"/>
                </a:solidFill>
              </a:rPr>
              <a:t> </a:t>
            </a:r>
            <a:r>
              <a:rPr lang="en-US" sz="1800" spc="-125" dirty="0">
                <a:solidFill>
                  <a:srgbClr val="231F20"/>
                </a:solidFill>
              </a:rPr>
              <a:t>Japan</a:t>
            </a:r>
            <a:endParaRPr lang="en-US" sz="1800" dirty="0"/>
          </a:p>
          <a:p>
            <a:endParaRPr lang="en-US" dirty="0"/>
          </a:p>
        </p:txBody>
      </p:sp>
      <p:sp>
        <p:nvSpPr>
          <p:cNvPr id="4" name="object 8"/>
          <p:cNvSpPr/>
          <p:nvPr/>
        </p:nvSpPr>
        <p:spPr>
          <a:xfrm>
            <a:off x="6545250" y="156470"/>
            <a:ext cx="2027250" cy="930968"/>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2873791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170" dirty="0">
                <a:solidFill>
                  <a:srgbClr val="00A650"/>
                </a:solidFill>
                <a:cs typeface="Arial"/>
              </a:rPr>
              <a:t>H</a:t>
            </a:r>
            <a:r>
              <a:rPr lang="en-US" spc="-50" dirty="0">
                <a:solidFill>
                  <a:srgbClr val="00A650"/>
                </a:solidFill>
                <a:cs typeface="Arial"/>
              </a:rPr>
              <a:t>o</a:t>
            </a:r>
            <a:r>
              <a:rPr lang="en-US" spc="-35" dirty="0">
                <a:solidFill>
                  <a:srgbClr val="00A650"/>
                </a:solidFill>
                <a:cs typeface="Arial"/>
              </a:rPr>
              <a:t>w</a:t>
            </a:r>
            <a:r>
              <a:rPr lang="en-US" spc="-120" dirty="0">
                <a:solidFill>
                  <a:srgbClr val="00A650"/>
                </a:solidFill>
                <a:cs typeface="Arial"/>
              </a:rPr>
              <a:t> </a:t>
            </a:r>
            <a:r>
              <a:rPr lang="en-US" spc="-30" dirty="0">
                <a:solidFill>
                  <a:srgbClr val="00A650"/>
                </a:solidFill>
                <a:cs typeface="Arial"/>
              </a:rPr>
              <a:t>d</a:t>
            </a:r>
            <a:r>
              <a:rPr lang="en-US" spc="-20" dirty="0">
                <a:solidFill>
                  <a:srgbClr val="00A650"/>
                </a:solidFill>
                <a:cs typeface="Arial"/>
              </a:rPr>
              <a:t>o</a:t>
            </a:r>
            <a:r>
              <a:rPr lang="en-US" spc="-120" dirty="0">
                <a:solidFill>
                  <a:srgbClr val="00A650"/>
                </a:solidFill>
                <a:cs typeface="Arial"/>
              </a:rPr>
              <a:t> </a:t>
            </a:r>
            <a:r>
              <a:rPr lang="en-US" dirty="0">
                <a:solidFill>
                  <a:srgbClr val="00A650"/>
                </a:solidFill>
                <a:cs typeface="Arial"/>
              </a:rPr>
              <a:t>I</a:t>
            </a:r>
            <a:r>
              <a:rPr lang="en-US" spc="-120" dirty="0">
                <a:solidFill>
                  <a:srgbClr val="00A650"/>
                </a:solidFill>
                <a:cs typeface="Arial"/>
              </a:rPr>
              <a:t> </a:t>
            </a:r>
            <a:r>
              <a:rPr lang="en-US" spc="-90" dirty="0">
                <a:solidFill>
                  <a:srgbClr val="00A650"/>
                </a:solidFill>
                <a:cs typeface="Arial"/>
              </a:rPr>
              <a:t>g</a:t>
            </a:r>
            <a:r>
              <a:rPr lang="en-US" spc="-75" dirty="0">
                <a:solidFill>
                  <a:srgbClr val="00A650"/>
                </a:solidFill>
                <a:cs typeface="Arial"/>
              </a:rPr>
              <a:t>e</a:t>
            </a:r>
            <a:r>
              <a:rPr lang="en-US" spc="75" dirty="0">
                <a:solidFill>
                  <a:srgbClr val="00A650"/>
                </a:solidFill>
                <a:cs typeface="Arial"/>
              </a:rPr>
              <a:t>t</a:t>
            </a:r>
            <a:r>
              <a:rPr lang="en-US" spc="-120" dirty="0">
                <a:solidFill>
                  <a:srgbClr val="00A650"/>
                </a:solidFill>
                <a:cs typeface="Arial"/>
              </a:rPr>
              <a:t> </a:t>
            </a:r>
            <a:r>
              <a:rPr lang="en-US" spc="-100" dirty="0">
                <a:solidFill>
                  <a:srgbClr val="00A650"/>
                </a:solidFill>
                <a:cs typeface="Arial"/>
              </a:rPr>
              <a:t>s</a:t>
            </a:r>
            <a:r>
              <a:rPr lang="en-US" spc="50" dirty="0">
                <a:solidFill>
                  <a:srgbClr val="00A650"/>
                </a:solidFill>
                <a:cs typeface="Arial"/>
              </a:rPr>
              <a:t>t</a:t>
            </a:r>
            <a:r>
              <a:rPr lang="en-US" spc="-90" dirty="0">
                <a:solidFill>
                  <a:srgbClr val="00A650"/>
                </a:solidFill>
                <a:cs typeface="Arial"/>
              </a:rPr>
              <a:t>a</a:t>
            </a:r>
            <a:r>
              <a:rPr lang="en-US" spc="-5" dirty="0">
                <a:solidFill>
                  <a:srgbClr val="00A650"/>
                </a:solidFill>
                <a:cs typeface="Arial"/>
              </a:rPr>
              <a:t>r</a:t>
            </a:r>
            <a:r>
              <a:rPr lang="en-US" spc="35" dirty="0">
                <a:solidFill>
                  <a:srgbClr val="00A650"/>
                </a:solidFill>
                <a:cs typeface="Arial"/>
              </a:rPr>
              <a:t>t</a:t>
            </a:r>
            <a:r>
              <a:rPr lang="en-US" spc="-60" dirty="0">
                <a:solidFill>
                  <a:srgbClr val="00A650"/>
                </a:solidFill>
                <a:cs typeface="Arial"/>
              </a:rPr>
              <a:t>e</a:t>
            </a:r>
            <a:r>
              <a:rPr lang="en-US" spc="-90" dirty="0">
                <a:solidFill>
                  <a:srgbClr val="00A650"/>
                </a:solidFill>
                <a:cs typeface="Arial"/>
              </a:rPr>
              <a:t>d</a:t>
            </a:r>
            <a:r>
              <a:rPr lang="en-US" dirty="0">
                <a:cs typeface="Arial"/>
              </a:rPr>
              <a:t/>
            </a:r>
            <a:br>
              <a:rPr lang="en-US" dirty="0">
                <a:cs typeface="Arial"/>
              </a:rPr>
            </a:br>
            <a:r>
              <a:rPr lang="en-US" spc="-55" dirty="0">
                <a:solidFill>
                  <a:srgbClr val="00A650"/>
                </a:solidFill>
                <a:cs typeface="Arial"/>
              </a:rPr>
              <a:t>w</a:t>
            </a:r>
            <a:r>
              <a:rPr lang="en-US" spc="50" dirty="0">
                <a:solidFill>
                  <a:srgbClr val="00A650"/>
                </a:solidFill>
                <a:cs typeface="Arial"/>
              </a:rPr>
              <a:t>i</a:t>
            </a:r>
            <a:r>
              <a:rPr lang="en-US" spc="55" dirty="0">
                <a:solidFill>
                  <a:srgbClr val="00A650"/>
                </a:solidFill>
                <a:cs typeface="Arial"/>
              </a:rPr>
              <a:t>t</a:t>
            </a:r>
            <a:r>
              <a:rPr lang="en-US" spc="15" dirty="0">
                <a:solidFill>
                  <a:srgbClr val="00A650"/>
                </a:solidFill>
                <a:cs typeface="Arial"/>
              </a:rPr>
              <a:t>h</a:t>
            </a:r>
            <a:r>
              <a:rPr lang="en-US" spc="-120" dirty="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310" dirty="0" smtClean="0">
                <a:solidFill>
                  <a:srgbClr val="00A650"/>
                </a:solidFill>
                <a:cs typeface="Arial"/>
              </a:rPr>
              <a:t>1</a:t>
            </a:r>
            <a:r>
              <a:rPr lang="en-US" spc="-5" dirty="0" smtClean="0">
                <a:solidFill>
                  <a:srgbClr val="00A650"/>
                </a:solidFill>
                <a:cs typeface="Arial"/>
              </a:rPr>
              <a:t>:</a:t>
            </a:r>
            <a:r>
              <a:rPr lang="en-US" spc="-70" dirty="0" smtClean="0">
                <a:solidFill>
                  <a:srgbClr val="00A650"/>
                </a:solidFill>
                <a:cs typeface="Arial"/>
              </a:rPr>
              <a:t>2</a:t>
            </a:r>
            <a:r>
              <a:rPr lang="en-US" spc="10" dirty="0" smtClean="0">
                <a:solidFill>
                  <a:srgbClr val="00A650"/>
                </a:solidFill>
                <a:cs typeface="Arial"/>
              </a:rPr>
              <a:t>0</a:t>
            </a:r>
            <a:r>
              <a:rPr lang="en-US" spc="-295" dirty="0" smtClean="0">
                <a:solidFill>
                  <a:srgbClr val="00A650"/>
                </a:solidFill>
                <a:cs typeface="Arial"/>
              </a:rPr>
              <a:t>1</a:t>
            </a:r>
            <a:r>
              <a:rPr lang="en-US" spc="-110" dirty="0" smtClean="0">
                <a:solidFill>
                  <a:srgbClr val="00A650"/>
                </a:solidFill>
                <a:cs typeface="Arial"/>
              </a:rPr>
              <a:t>5</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5088577"/>
          </a:xfrm>
        </p:spPr>
        <p:txBody>
          <a:bodyPr>
            <a:normAutofit/>
          </a:bodyPr>
          <a:lstStyle/>
          <a:p>
            <a:r>
              <a:rPr lang="en-US" sz="2000" dirty="0"/>
              <a:t>A </a:t>
            </a:r>
            <a:r>
              <a:rPr lang="en-US" sz="2000" dirty="0" smtClean="0"/>
              <a:t>number of </a:t>
            </a:r>
            <a:r>
              <a:rPr lang="en-US" sz="2000" dirty="0"/>
              <a:t>resources, </a:t>
            </a:r>
            <a:r>
              <a:rPr lang="en-US" sz="2000" dirty="0" smtClean="0"/>
              <a:t>including </a:t>
            </a:r>
            <a:r>
              <a:rPr lang="en-US" sz="2000" i="1" dirty="0"/>
              <a:t>The </a:t>
            </a:r>
            <a:r>
              <a:rPr lang="en-US" sz="2000" i="1" dirty="0" smtClean="0"/>
              <a:t>ISO 14001 </a:t>
            </a:r>
            <a:r>
              <a:rPr lang="en-US" sz="2000" i="1" dirty="0"/>
              <a:t>checklist for small business</a:t>
            </a:r>
            <a:r>
              <a:rPr lang="en-US" sz="2000" dirty="0"/>
              <a:t>, provide detailed guidance on how to use the standard, but here are a few tips to get you started:</a:t>
            </a:r>
          </a:p>
          <a:p>
            <a:endParaRPr lang="en-US" sz="2000" dirty="0"/>
          </a:p>
          <a:p>
            <a:r>
              <a:rPr lang="en-US" sz="2000" dirty="0">
                <a:solidFill>
                  <a:srgbClr val="00B050"/>
                </a:solidFill>
              </a:rPr>
              <a:t>Tip </a:t>
            </a:r>
            <a:r>
              <a:rPr lang="en-US" sz="2000" dirty="0" smtClean="0">
                <a:solidFill>
                  <a:srgbClr val="00B050"/>
                </a:solidFill>
              </a:rPr>
              <a:t>1</a:t>
            </a:r>
            <a:r>
              <a:rPr lang="en-US" sz="2000" dirty="0" smtClean="0"/>
              <a:t> </a:t>
            </a:r>
            <a:r>
              <a:rPr lang="en-US" sz="2000" dirty="0" smtClean="0"/>
              <a:t>Define </a:t>
            </a:r>
            <a:r>
              <a:rPr lang="en-US" sz="2000" dirty="0"/>
              <a:t>your objectives. What do you want to achieve with this standard</a:t>
            </a:r>
            <a:r>
              <a:rPr lang="en-US" sz="2000" dirty="0" smtClean="0"/>
              <a:t>?</a:t>
            </a:r>
          </a:p>
          <a:p>
            <a:endParaRPr lang="en-US" sz="2000" dirty="0" smtClean="0"/>
          </a:p>
          <a:p>
            <a:r>
              <a:rPr lang="en-US" sz="2000" dirty="0" smtClean="0">
                <a:solidFill>
                  <a:srgbClr val="00B050"/>
                </a:solidFill>
              </a:rPr>
              <a:t>Tip </a:t>
            </a:r>
            <a:r>
              <a:rPr lang="en-US" sz="2000" dirty="0">
                <a:solidFill>
                  <a:srgbClr val="00B050"/>
                </a:solidFill>
              </a:rPr>
              <a:t>2 </a:t>
            </a:r>
            <a:r>
              <a:rPr lang="en-US" sz="2000" dirty="0" smtClean="0"/>
              <a:t>Get buy-in </a:t>
            </a:r>
            <a:r>
              <a:rPr lang="en-US" sz="2000" dirty="0"/>
              <a:t>from senior management. It is essential that the leaders of your organization support the objectives of an effective environmental management system and are committed to the process</a:t>
            </a:r>
            <a:r>
              <a:rPr lang="en-US" sz="2000" dirty="0" smtClean="0"/>
              <a:t>.</a:t>
            </a:r>
          </a:p>
          <a:p>
            <a:endParaRPr lang="en-US" sz="2000" dirty="0" smtClean="0"/>
          </a:p>
          <a:p>
            <a:r>
              <a:rPr lang="en-US" sz="2000" dirty="0" smtClean="0">
                <a:solidFill>
                  <a:srgbClr val="00B050"/>
                </a:solidFill>
              </a:rPr>
              <a:t>Tip </a:t>
            </a:r>
            <a:r>
              <a:rPr lang="en-US" sz="2000" dirty="0">
                <a:solidFill>
                  <a:srgbClr val="00B050"/>
                </a:solidFill>
              </a:rPr>
              <a:t>3 </a:t>
            </a:r>
            <a:r>
              <a:rPr lang="en-US" sz="2000" dirty="0" smtClean="0"/>
              <a:t>Get </a:t>
            </a:r>
            <a:r>
              <a:rPr lang="en-US" sz="2000" dirty="0"/>
              <a:t>a good overview of existing processes and systems </a:t>
            </a:r>
            <a:r>
              <a:rPr lang="en-US" sz="2000" dirty="0" smtClean="0"/>
              <a:t>relevant </a:t>
            </a:r>
            <a:r>
              <a:rPr lang="en-US" sz="2000" dirty="0"/>
              <a:t>to your environmental impact. This will </a:t>
            </a:r>
            <a:r>
              <a:rPr lang="en-US" sz="2000" dirty="0" smtClean="0"/>
              <a:t>allow </a:t>
            </a:r>
            <a:r>
              <a:rPr lang="en-US" sz="2000" dirty="0"/>
              <a:t>you to more easily identify </a:t>
            </a:r>
            <a:r>
              <a:rPr lang="en-US" sz="2000" dirty="0" smtClean="0"/>
              <a:t>gaps</a:t>
            </a:r>
            <a:r>
              <a:rPr lang="en-US" sz="2000" dirty="0"/>
              <a:t>.</a:t>
            </a:r>
          </a:p>
          <a:p>
            <a:endParaRPr lang="en-US" sz="800" dirty="0"/>
          </a:p>
          <a:p>
            <a:endParaRPr lang="en-US" dirty="0"/>
          </a:p>
        </p:txBody>
      </p:sp>
    </p:spTree>
    <p:extLst>
      <p:ext uri="{BB962C8B-B14F-4D97-AF65-F5344CB8AC3E}">
        <p14:creationId xmlns:p14="http://schemas.microsoft.com/office/powerpoint/2010/main" val="985106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160" dirty="0">
                <a:solidFill>
                  <a:srgbClr val="00A650"/>
                </a:solidFill>
                <a:cs typeface="Arial"/>
              </a:rPr>
              <a:t>O</a:t>
            </a:r>
            <a:r>
              <a:rPr lang="en-US" spc="45" dirty="0">
                <a:solidFill>
                  <a:srgbClr val="00A650"/>
                </a:solidFill>
                <a:cs typeface="Arial"/>
              </a:rPr>
              <a:t>t</a:t>
            </a:r>
            <a:r>
              <a:rPr lang="en-US" spc="-95" dirty="0">
                <a:solidFill>
                  <a:srgbClr val="00A650"/>
                </a:solidFill>
                <a:cs typeface="Arial"/>
              </a:rPr>
              <a:t>h</a:t>
            </a:r>
            <a:r>
              <a:rPr lang="en-US" spc="-70" dirty="0">
                <a:solidFill>
                  <a:srgbClr val="00A650"/>
                </a:solidFill>
                <a:cs typeface="Arial"/>
              </a:rPr>
              <a:t>e</a:t>
            </a:r>
            <a:r>
              <a:rPr lang="en-US" spc="-10" dirty="0">
                <a:solidFill>
                  <a:srgbClr val="00A650"/>
                </a:solidFill>
                <a:cs typeface="Arial"/>
              </a:rPr>
              <a:t>r</a:t>
            </a:r>
            <a:r>
              <a:rPr lang="en-US" spc="-120" dirty="0">
                <a:solidFill>
                  <a:srgbClr val="00A650"/>
                </a:solidFill>
                <a:cs typeface="Arial"/>
              </a:rPr>
              <a:t> </a:t>
            </a:r>
            <a:r>
              <a:rPr lang="en-US" spc="-100" dirty="0">
                <a:solidFill>
                  <a:srgbClr val="00A650"/>
                </a:solidFill>
                <a:cs typeface="Arial"/>
              </a:rPr>
              <a:t>s</a:t>
            </a:r>
            <a:r>
              <a:rPr lang="en-US" spc="50" dirty="0">
                <a:solidFill>
                  <a:srgbClr val="00A650"/>
                </a:solidFill>
                <a:cs typeface="Arial"/>
              </a:rPr>
              <a:t>t</a:t>
            </a:r>
            <a:r>
              <a:rPr lang="en-US" spc="-90" dirty="0">
                <a:solidFill>
                  <a:srgbClr val="00A650"/>
                </a:solidFill>
                <a:cs typeface="Arial"/>
              </a:rPr>
              <a:t>an</a:t>
            </a:r>
            <a:r>
              <a:rPr lang="en-US" spc="-120" dirty="0">
                <a:solidFill>
                  <a:srgbClr val="00A650"/>
                </a:solidFill>
                <a:cs typeface="Arial"/>
              </a:rPr>
              <a:t>d</a:t>
            </a:r>
            <a:r>
              <a:rPr lang="en-US" spc="-75" dirty="0">
                <a:solidFill>
                  <a:srgbClr val="00A650"/>
                </a:solidFill>
                <a:cs typeface="Arial"/>
              </a:rPr>
              <a:t>a</a:t>
            </a:r>
            <a:r>
              <a:rPr lang="en-US" spc="-65" dirty="0">
                <a:solidFill>
                  <a:srgbClr val="00A650"/>
                </a:solidFill>
                <a:cs typeface="Arial"/>
              </a:rPr>
              <a:t>r</a:t>
            </a:r>
            <a:r>
              <a:rPr lang="en-US" spc="-110" dirty="0">
                <a:solidFill>
                  <a:srgbClr val="00A650"/>
                </a:solidFill>
                <a:cs typeface="Arial"/>
              </a:rPr>
              <a:t>ds</a:t>
            </a:r>
            <a:r>
              <a:rPr lang="en-US" spc="-75" dirty="0">
                <a:solidFill>
                  <a:srgbClr val="00A650"/>
                </a:solidFill>
                <a:cs typeface="Arial"/>
              </a:rPr>
              <a:t> </a:t>
            </a:r>
            <a:r>
              <a:rPr lang="en-US" spc="40" dirty="0">
                <a:solidFill>
                  <a:srgbClr val="00A650"/>
                </a:solidFill>
                <a:cs typeface="Arial"/>
              </a:rPr>
              <a:t>i</a:t>
            </a:r>
            <a:r>
              <a:rPr lang="en-US" spc="-10" dirty="0">
                <a:solidFill>
                  <a:srgbClr val="00A650"/>
                </a:solidFill>
                <a:cs typeface="Arial"/>
              </a:rPr>
              <a:t>n</a:t>
            </a:r>
            <a:r>
              <a:rPr lang="en-US" spc="-120" dirty="0">
                <a:solidFill>
                  <a:srgbClr val="00A650"/>
                </a:solidFill>
                <a:cs typeface="Arial"/>
              </a:rPr>
              <a:t> </a:t>
            </a:r>
            <a:r>
              <a:rPr lang="en-US" spc="55" dirty="0">
                <a:solidFill>
                  <a:srgbClr val="00A650"/>
                </a:solidFill>
                <a:cs typeface="Arial"/>
              </a:rPr>
              <a:t>t</a:t>
            </a:r>
            <a:r>
              <a:rPr lang="en-US" spc="-20" dirty="0">
                <a:solidFill>
                  <a:srgbClr val="00A650"/>
                </a:solidFill>
                <a:cs typeface="Arial"/>
              </a:rPr>
              <a:t>h</a:t>
            </a:r>
            <a:r>
              <a:rPr lang="en-US" spc="-65" dirty="0">
                <a:solidFill>
                  <a:srgbClr val="00A650"/>
                </a:solidFill>
                <a:cs typeface="Arial"/>
              </a:rPr>
              <a:t>e</a:t>
            </a:r>
            <a:r>
              <a:rPr lang="en-US" spc="-120" dirty="0">
                <a:solidFill>
                  <a:srgbClr val="00A650"/>
                </a:solidFill>
                <a:cs typeface="Arial"/>
              </a:rPr>
              <a:t> </a:t>
            </a:r>
            <a:r>
              <a:rPr lang="en-US" spc="-120" dirty="0" smtClean="0">
                <a:solidFill>
                  <a:srgbClr val="00A650"/>
                </a:solidFill>
                <a:cs typeface="Arial"/>
              </a:rPr>
              <a:t>ISO 14000 </a:t>
            </a:r>
            <a:r>
              <a:rPr lang="en-US" spc="50" dirty="0" smtClean="0">
                <a:solidFill>
                  <a:srgbClr val="00A650"/>
                </a:solidFill>
                <a:cs typeface="Arial"/>
              </a:rPr>
              <a:t>f</a:t>
            </a:r>
            <a:r>
              <a:rPr lang="en-US" spc="-95" dirty="0" smtClean="0">
                <a:solidFill>
                  <a:srgbClr val="00A650"/>
                </a:solidFill>
                <a:cs typeface="Arial"/>
              </a:rPr>
              <a:t>am</a:t>
            </a:r>
            <a:r>
              <a:rPr lang="en-US" spc="35" dirty="0" smtClean="0">
                <a:solidFill>
                  <a:srgbClr val="00A650"/>
                </a:solidFill>
                <a:cs typeface="Arial"/>
              </a:rPr>
              <a:t>i</a:t>
            </a:r>
            <a:r>
              <a:rPr lang="en-US" spc="-10" dirty="0" smtClean="0">
                <a:solidFill>
                  <a:srgbClr val="00A650"/>
                </a:solidFill>
                <a:cs typeface="Arial"/>
              </a:rPr>
              <a:t>l</a:t>
            </a:r>
            <a:r>
              <a:rPr lang="en-US" spc="30" dirty="0" smtClean="0">
                <a:solidFill>
                  <a:srgbClr val="00A650"/>
                </a:solidFill>
                <a:cs typeface="Arial"/>
              </a:rPr>
              <a:t>y</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49"/>
            <a:ext cx="8001000" cy="4906451"/>
          </a:xfrm>
        </p:spPr>
        <p:txBody>
          <a:bodyPr>
            <a:normAutofit/>
          </a:bodyPr>
          <a:lstStyle/>
          <a:p>
            <a:r>
              <a:rPr lang="en-US" sz="1600" dirty="0"/>
              <a:t>The ISO 14000 family comprises a number of standards that complement ISO 14001, some of which are listed below. </a:t>
            </a:r>
            <a:r>
              <a:rPr lang="en-US" sz="1600" dirty="0" smtClean="0"/>
              <a:t>Get more information in the brochure </a:t>
            </a:r>
            <a:r>
              <a:rPr lang="en-US" sz="1600" i="1" dirty="0"/>
              <a:t>Environmental management – The ISO 14000 family of International </a:t>
            </a:r>
            <a:r>
              <a:rPr lang="en-US" sz="1600" i="1" dirty="0" smtClean="0"/>
              <a:t>Standards</a:t>
            </a:r>
            <a:r>
              <a:rPr lang="en-US" sz="1600" dirty="0"/>
              <a:t>, a basic introduction to the ISO 14000 series of standards.</a:t>
            </a:r>
          </a:p>
          <a:p>
            <a:endParaRPr lang="en-US" sz="1600" dirty="0"/>
          </a:p>
          <a:p>
            <a:r>
              <a:rPr lang="en-US" sz="1600" b="1" dirty="0">
                <a:solidFill>
                  <a:srgbClr val="00B050"/>
                </a:solidFill>
              </a:rPr>
              <a:t>ISO 14004 </a:t>
            </a:r>
            <a:r>
              <a:rPr lang="en-US" sz="1600" dirty="0"/>
              <a:t>provides </a:t>
            </a:r>
            <a:r>
              <a:rPr lang="en-US" sz="1600" dirty="0" smtClean="0"/>
              <a:t>guidance </a:t>
            </a:r>
            <a:r>
              <a:rPr lang="en-US" sz="1600" dirty="0"/>
              <a:t>on the establishment, implementation, maintenance and improvement of an environmental management system and its coordination with other management systems.</a:t>
            </a:r>
          </a:p>
          <a:p>
            <a:endParaRPr lang="en-US" sz="1600" dirty="0"/>
          </a:p>
          <a:p>
            <a:r>
              <a:rPr lang="en-US" sz="1600" b="1" dirty="0">
                <a:solidFill>
                  <a:srgbClr val="00B050"/>
                </a:solidFill>
              </a:rPr>
              <a:t>ISO 14006 </a:t>
            </a:r>
            <a:r>
              <a:rPr lang="en-US" sz="1600" dirty="0"/>
              <a:t>is intended to be used by those organizations that have implemented an environmental management system in accordance with ISO 14001, but can help</a:t>
            </a:r>
          </a:p>
          <a:p>
            <a:r>
              <a:rPr lang="en-US" sz="1600" dirty="0"/>
              <a:t>integrate eco-design into other management systems.</a:t>
            </a:r>
          </a:p>
          <a:p>
            <a:endParaRPr lang="en-US" sz="1600" dirty="0"/>
          </a:p>
          <a:p>
            <a:r>
              <a:rPr lang="en-US" sz="1600" b="1" dirty="0">
                <a:solidFill>
                  <a:srgbClr val="00B050"/>
                </a:solidFill>
              </a:rPr>
              <a:t>ISO 14064-1 </a:t>
            </a:r>
            <a:r>
              <a:rPr lang="en-US" sz="1600" dirty="0"/>
              <a:t>specifies principles and requirements at the organizational level for the quantification and reporting of greenhouse gas (GHG) emissions and removal.</a:t>
            </a:r>
          </a:p>
          <a:p>
            <a:endParaRPr lang="en-US" dirty="0"/>
          </a:p>
        </p:txBody>
      </p:sp>
    </p:spTree>
    <p:extLst>
      <p:ext uri="{BB962C8B-B14F-4D97-AF65-F5344CB8AC3E}">
        <p14:creationId xmlns:p14="http://schemas.microsoft.com/office/powerpoint/2010/main" val="242017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7438"/>
            <a:ext cx="9144000" cy="2286000"/>
          </a:xfrm>
          <a:prstGeom prst="rect">
            <a:avLst/>
          </a:prstGeom>
        </p:spPr>
      </p:pic>
      <p:sp>
        <p:nvSpPr>
          <p:cNvPr id="5" name="object 2"/>
          <p:cNvSpPr txBox="1">
            <a:spLocks noGrp="1"/>
          </p:cNvSpPr>
          <p:nvPr>
            <p:ph idx="1"/>
          </p:nvPr>
        </p:nvSpPr>
        <p:spPr>
          <a:xfrm>
            <a:off x="571500" y="3800104"/>
            <a:ext cx="8001000" cy="3057896"/>
          </a:xfrm>
          <a:prstGeom prst="rect">
            <a:avLst/>
          </a:prstGeom>
        </p:spPr>
        <p:txBody>
          <a:bodyPr vert="horz" wrap="square" lIns="0" tIns="0" rIns="0" bIns="0" rtlCol="0">
            <a:noAutofit/>
          </a:bodyPr>
          <a:lstStyle/>
          <a:p>
            <a:pPr marL="404495" marR="13335" indent="-392430" algn="r">
              <a:lnSpc>
                <a:spcPct val="100000"/>
              </a:lnSpc>
            </a:pPr>
            <a:endParaRPr lang="en-US" sz="1050" spc="25" dirty="0" smtClean="0">
              <a:solidFill>
                <a:srgbClr val="231F20"/>
              </a:solidFill>
            </a:endParaRPr>
          </a:p>
          <a:p>
            <a:pPr marL="404495" marR="13335" indent="-392430" algn="r">
              <a:lnSpc>
                <a:spcPct val="100000"/>
              </a:lnSpc>
            </a:pPr>
            <a:endParaRPr lang="en-US" sz="1050" spc="25" dirty="0">
              <a:solidFill>
                <a:srgbClr val="231F20"/>
              </a:solidFill>
            </a:endParaRPr>
          </a:p>
          <a:p>
            <a:pPr marL="404495" marR="13335" indent="-392430" algn="r">
              <a:lnSpc>
                <a:spcPct val="100000"/>
              </a:lnSpc>
            </a:pPr>
            <a:r>
              <a:rPr sz="1200" spc="25" dirty="0" smtClean="0">
                <a:solidFill>
                  <a:srgbClr val="231F20"/>
                </a:solidFill>
              </a:rPr>
              <a:t>In</a:t>
            </a:r>
            <a:r>
              <a:rPr sz="1200" spc="0" dirty="0" smtClean="0">
                <a:solidFill>
                  <a:srgbClr val="231F20"/>
                </a:solidFill>
              </a:rPr>
              <a:t>t</a:t>
            </a:r>
            <a:r>
              <a:rPr sz="1200" spc="-10" dirty="0" smtClean="0">
                <a:solidFill>
                  <a:srgbClr val="231F20"/>
                </a:solidFill>
              </a:rPr>
              <a:t>er</a:t>
            </a:r>
            <a:r>
              <a:rPr sz="1200" spc="-25" dirty="0" smtClean="0">
                <a:solidFill>
                  <a:srgbClr val="231F20"/>
                </a:solidFill>
              </a:rPr>
              <a:t>n</a:t>
            </a:r>
            <a:r>
              <a:rPr sz="1200" spc="10" dirty="0" smtClean="0">
                <a:solidFill>
                  <a:srgbClr val="231F20"/>
                </a:solidFill>
              </a:rPr>
              <a:t>atio</a:t>
            </a:r>
            <a:r>
              <a:rPr sz="1200" spc="5" dirty="0" smtClean="0">
                <a:solidFill>
                  <a:srgbClr val="231F20"/>
                </a:solidFill>
              </a:rPr>
              <a:t>n</a:t>
            </a:r>
            <a:r>
              <a:rPr sz="1200" spc="-45" dirty="0" smtClean="0">
                <a:solidFill>
                  <a:srgbClr val="231F20"/>
                </a:solidFill>
              </a:rPr>
              <a:t>a</a:t>
            </a:r>
            <a:r>
              <a:rPr sz="1200" spc="55" dirty="0" smtClean="0">
                <a:solidFill>
                  <a:srgbClr val="231F20"/>
                </a:solidFill>
              </a:rPr>
              <a:t>l</a:t>
            </a:r>
            <a:r>
              <a:rPr sz="1200" spc="-65" dirty="0" smtClean="0">
                <a:solidFill>
                  <a:srgbClr val="231F20"/>
                </a:solidFill>
              </a:rPr>
              <a:t> </a:t>
            </a:r>
            <a:r>
              <a:rPr sz="1200" spc="-55" dirty="0" smtClean="0">
                <a:solidFill>
                  <a:srgbClr val="231F20"/>
                </a:solidFill>
              </a:rPr>
              <a:t>O</a:t>
            </a:r>
            <a:r>
              <a:rPr sz="1200" spc="-40" dirty="0" smtClean="0">
                <a:solidFill>
                  <a:srgbClr val="231F20"/>
                </a:solidFill>
              </a:rPr>
              <a:t>r</a:t>
            </a:r>
            <a:r>
              <a:rPr sz="1200" spc="-25" dirty="0" smtClean="0">
                <a:solidFill>
                  <a:srgbClr val="231F20"/>
                </a:solidFill>
              </a:rPr>
              <a:t>g</a:t>
            </a:r>
            <a:r>
              <a:rPr sz="1200" spc="-5" dirty="0" smtClean="0">
                <a:solidFill>
                  <a:srgbClr val="231F20"/>
                </a:solidFill>
              </a:rPr>
              <a:t>ani</a:t>
            </a:r>
            <a:r>
              <a:rPr sz="1200" spc="-20" dirty="0" smtClean="0">
                <a:solidFill>
                  <a:srgbClr val="231F20"/>
                </a:solidFill>
              </a:rPr>
              <a:t>z</a:t>
            </a:r>
            <a:r>
              <a:rPr sz="1200" spc="10" dirty="0" smtClean="0">
                <a:solidFill>
                  <a:srgbClr val="231F20"/>
                </a:solidFill>
              </a:rPr>
              <a:t>ation</a:t>
            </a:r>
            <a:r>
              <a:rPr sz="1200" spc="5" dirty="0" smtClean="0">
                <a:solidFill>
                  <a:srgbClr val="231F20"/>
                </a:solidFill>
              </a:rPr>
              <a:t> </a:t>
            </a:r>
            <a:r>
              <a:rPr sz="1200" spc="25" dirty="0" smtClean="0">
                <a:solidFill>
                  <a:srgbClr val="231F20"/>
                </a:solidFill>
              </a:rPr>
              <a:t>f</a:t>
            </a:r>
            <a:r>
              <a:rPr sz="1200" spc="0" dirty="0" smtClean="0">
                <a:solidFill>
                  <a:srgbClr val="231F20"/>
                </a:solidFill>
              </a:rPr>
              <a:t>or</a:t>
            </a:r>
            <a:r>
              <a:rPr sz="1200" spc="-75" dirty="0" smtClean="0">
                <a:solidFill>
                  <a:srgbClr val="231F20"/>
                </a:solidFill>
              </a:rPr>
              <a:t> </a:t>
            </a:r>
            <a:r>
              <a:rPr sz="1200" spc="-10" dirty="0" smtClean="0">
                <a:solidFill>
                  <a:srgbClr val="231F20"/>
                </a:solidFill>
              </a:rPr>
              <a:t>S</a:t>
            </a:r>
            <a:r>
              <a:rPr sz="1200" spc="-20" dirty="0" smtClean="0">
                <a:solidFill>
                  <a:srgbClr val="231F20"/>
                </a:solidFill>
              </a:rPr>
              <a:t>t</a:t>
            </a:r>
            <a:r>
              <a:rPr sz="1200" spc="-15" dirty="0" smtClean="0">
                <a:solidFill>
                  <a:srgbClr val="231F20"/>
                </a:solidFill>
              </a:rPr>
              <a:t>an</a:t>
            </a:r>
            <a:r>
              <a:rPr sz="1200" spc="-20" dirty="0" smtClean="0">
                <a:solidFill>
                  <a:srgbClr val="231F20"/>
                </a:solidFill>
              </a:rPr>
              <a:t>d</a:t>
            </a:r>
            <a:r>
              <a:rPr sz="1200" spc="-15" dirty="0" smtClean="0">
                <a:solidFill>
                  <a:srgbClr val="231F20"/>
                </a:solidFill>
              </a:rPr>
              <a:t>a</a:t>
            </a:r>
            <a:r>
              <a:rPr sz="1200" spc="-25" dirty="0" smtClean="0">
                <a:solidFill>
                  <a:srgbClr val="231F20"/>
                </a:solidFill>
              </a:rPr>
              <a:t>r</a:t>
            </a:r>
            <a:r>
              <a:rPr sz="1200" spc="5" dirty="0" smtClean="0">
                <a:solidFill>
                  <a:srgbClr val="231F20"/>
                </a:solidFill>
              </a:rPr>
              <a:t>di</a:t>
            </a:r>
            <a:r>
              <a:rPr sz="1200" spc="-5" dirty="0" smtClean="0">
                <a:solidFill>
                  <a:srgbClr val="231F20"/>
                </a:solidFill>
              </a:rPr>
              <a:t>z</a:t>
            </a:r>
            <a:r>
              <a:rPr sz="1200" spc="10" dirty="0" smtClean="0">
                <a:solidFill>
                  <a:srgbClr val="231F20"/>
                </a:solidFill>
              </a:rPr>
              <a:t>ation</a:t>
            </a:r>
            <a:endParaRPr sz="1200" dirty="0"/>
          </a:p>
          <a:p>
            <a:pPr marL="457200" marR="12700" indent="101600" algn="r">
              <a:lnSpc>
                <a:spcPct val="114599"/>
              </a:lnSpc>
              <a:spcBef>
                <a:spcPts val="240"/>
              </a:spcBef>
            </a:pPr>
            <a:r>
              <a:rPr sz="1200" spc="-90" dirty="0" smtClean="0">
                <a:solidFill>
                  <a:srgbClr val="231F20"/>
                </a:solidFill>
              </a:rPr>
              <a:t>ISO</a:t>
            </a:r>
            <a:r>
              <a:rPr sz="1200" spc="-40" dirty="0" smtClean="0">
                <a:solidFill>
                  <a:srgbClr val="231F20"/>
                </a:solidFill>
              </a:rPr>
              <a:t> </a:t>
            </a:r>
            <a:r>
              <a:rPr sz="1200" spc="-70" dirty="0" smtClean="0">
                <a:solidFill>
                  <a:srgbClr val="231F20"/>
                </a:solidFill>
              </a:rPr>
              <a:t>Cen</a:t>
            </a:r>
            <a:r>
              <a:rPr sz="1200" spc="-45" dirty="0" smtClean="0">
                <a:solidFill>
                  <a:srgbClr val="231F20"/>
                </a:solidFill>
              </a:rPr>
              <a:t>t</a:t>
            </a:r>
            <a:r>
              <a:rPr sz="1200" spc="-40" dirty="0" smtClean="0">
                <a:solidFill>
                  <a:srgbClr val="231F20"/>
                </a:solidFill>
              </a:rPr>
              <a:t>r</a:t>
            </a:r>
            <a:r>
              <a:rPr sz="1200" spc="-25" dirty="0" smtClean="0">
                <a:solidFill>
                  <a:srgbClr val="231F20"/>
                </a:solidFill>
              </a:rPr>
              <a:t>al</a:t>
            </a:r>
            <a:r>
              <a:rPr sz="1200" spc="-65" dirty="0" smtClean="0">
                <a:solidFill>
                  <a:srgbClr val="231F20"/>
                </a:solidFill>
              </a:rPr>
              <a:t> </a:t>
            </a:r>
            <a:r>
              <a:rPr sz="1200" spc="-85" dirty="0" smtClean="0">
                <a:solidFill>
                  <a:srgbClr val="231F20"/>
                </a:solidFill>
              </a:rPr>
              <a:t>Se</a:t>
            </a:r>
            <a:r>
              <a:rPr sz="1200" spc="-80" dirty="0" smtClean="0">
                <a:solidFill>
                  <a:srgbClr val="231F20"/>
                </a:solidFill>
              </a:rPr>
              <a:t>c</a:t>
            </a:r>
            <a:r>
              <a:rPr sz="1200" spc="-30" dirty="0" smtClean="0">
                <a:solidFill>
                  <a:srgbClr val="231F20"/>
                </a:solidFill>
              </a:rPr>
              <a:t>retar</a:t>
            </a:r>
            <a:r>
              <a:rPr sz="1200" spc="-20" dirty="0" smtClean="0">
                <a:solidFill>
                  <a:srgbClr val="231F20"/>
                </a:solidFill>
              </a:rPr>
              <a:t>iat</a:t>
            </a:r>
            <a:r>
              <a:rPr lang="en-US" sz="1200" spc="-20" dirty="0" smtClean="0">
                <a:solidFill>
                  <a:srgbClr val="231F20"/>
                </a:solidFill>
              </a:rPr>
              <a:t>,</a:t>
            </a:r>
            <a:r>
              <a:rPr sz="1200" spc="-15" dirty="0" smtClean="0">
                <a:solidFill>
                  <a:srgbClr val="231F20"/>
                </a:solidFill>
              </a:rPr>
              <a:t> </a:t>
            </a:r>
            <a:r>
              <a:rPr sz="1200" spc="-180" dirty="0" smtClean="0">
                <a:solidFill>
                  <a:srgbClr val="231F20"/>
                </a:solidFill>
              </a:rPr>
              <a:t>C</a:t>
            </a:r>
            <a:r>
              <a:rPr sz="1200" spc="-35" dirty="0" smtClean="0">
                <a:solidFill>
                  <a:srgbClr val="231F20"/>
                </a:solidFill>
              </a:rPr>
              <a:t>hemin</a:t>
            </a:r>
            <a:r>
              <a:rPr sz="1200" spc="-40" dirty="0" smtClean="0">
                <a:solidFill>
                  <a:srgbClr val="231F20"/>
                </a:solidFill>
              </a:rPr>
              <a:t> </a:t>
            </a:r>
            <a:r>
              <a:rPr sz="1200" spc="-30" dirty="0" smtClean="0">
                <a:solidFill>
                  <a:srgbClr val="231F20"/>
                </a:solidFill>
              </a:rPr>
              <a:t>d</a:t>
            </a:r>
            <a:r>
              <a:rPr sz="1200" spc="-60" dirty="0" smtClean="0">
                <a:solidFill>
                  <a:srgbClr val="231F20"/>
                </a:solidFill>
              </a:rPr>
              <a:t>e</a:t>
            </a:r>
            <a:r>
              <a:rPr sz="1200" spc="-40" dirty="0" smtClean="0">
                <a:solidFill>
                  <a:srgbClr val="231F20"/>
                </a:solidFill>
              </a:rPr>
              <a:t> </a:t>
            </a:r>
            <a:r>
              <a:rPr sz="1200" spc="-55" dirty="0" err="1" smtClean="0">
                <a:solidFill>
                  <a:srgbClr val="231F20"/>
                </a:solidFill>
              </a:rPr>
              <a:t>B</a:t>
            </a:r>
            <a:r>
              <a:rPr sz="1200" spc="-30" dirty="0" err="1" smtClean="0">
                <a:solidFill>
                  <a:srgbClr val="231F20"/>
                </a:solidFill>
              </a:rPr>
              <a:t>l</a:t>
            </a:r>
            <a:r>
              <a:rPr sz="1200" spc="-35" dirty="0" err="1" smtClean="0">
                <a:solidFill>
                  <a:srgbClr val="231F20"/>
                </a:solidFill>
              </a:rPr>
              <a:t>andonnet</a:t>
            </a:r>
            <a:r>
              <a:rPr sz="1200" spc="-50" dirty="0" smtClean="0">
                <a:solidFill>
                  <a:srgbClr val="231F20"/>
                </a:solidFill>
              </a:rPr>
              <a:t> </a:t>
            </a:r>
            <a:r>
              <a:rPr sz="1200" spc="5" dirty="0" smtClean="0">
                <a:solidFill>
                  <a:srgbClr val="231F20"/>
                </a:solidFill>
              </a:rPr>
              <a:t>8</a:t>
            </a:r>
            <a:r>
              <a:rPr lang="en-US" sz="1200" spc="5" dirty="0" smtClean="0">
                <a:solidFill>
                  <a:srgbClr val="231F20"/>
                </a:solidFill>
              </a:rPr>
              <a:t>,</a:t>
            </a:r>
            <a:r>
              <a:rPr sz="1200" spc="0" dirty="0" smtClean="0">
                <a:solidFill>
                  <a:srgbClr val="231F20"/>
                </a:solidFill>
              </a:rPr>
              <a:t> </a:t>
            </a:r>
            <a:r>
              <a:rPr sz="1200" spc="-180" dirty="0" smtClean="0">
                <a:solidFill>
                  <a:srgbClr val="231F20"/>
                </a:solidFill>
              </a:rPr>
              <a:t>C</a:t>
            </a:r>
            <a:r>
              <a:rPr sz="1200" spc="-65" dirty="0" smtClean="0">
                <a:solidFill>
                  <a:srgbClr val="231F20"/>
                </a:solidFill>
              </a:rPr>
              <a:t>a</a:t>
            </a:r>
            <a:r>
              <a:rPr sz="1200" spc="-60" dirty="0" smtClean="0">
                <a:solidFill>
                  <a:srgbClr val="231F20"/>
                </a:solidFill>
              </a:rPr>
              <a:t>se</a:t>
            </a:r>
            <a:r>
              <a:rPr sz="1200" spc="-40" dirty="0" smtClean="0">
                <a:solidFill>
                  <a:srgbClr val="231F20"/>
                </a:solidFill>
              </a:rPr>
              <a:t> </a:t>
            </a:r>
            <a:r>
              <a:rPr sz="1200" spc="-135" dirty="0" smtClean="0">
                <a:solidFill>
                  <a:srgbClr val="231F20"/>
                </a:solidFill>
              </a:rPr>
              <a:t>P</a:t>
            </a:r>
            <a:r>
              <a:rPr sz="1200" spc="-40" dirty="0" smtClean="0">
                <a:solidFill>
                  <a:srgbClr val="231F20"/>
                </a:solidFill>
              </a:rPr>
              <a:t>o</a:t>
            </a:r>
            <a:r>
              <a:rPr sz="1200" spc="-65" dirty="0" smtClean="0">
                <a:solidFill>
                  <a:srgbClr val="231F20"/>
                </a:solidFill>
              </a:rPr>
              <a:t>s</a:t>
            </a:r>
            <a:r>
              <a:rPr sz="1200" spc="-5" dirty="0" smtClean="0">
                <a:solidFill>
                  <a:srgbClr val="231F20"/>
                </a:solidFill>
              </a:rPr>
              <a:t>t</a:t>
            </a:r>
            <a:r>
              <a:rPr sz="1200" spc="-35" dirty="0" smtClean="0">
                <a:solidFill>
                  <a:srgbClr val="231F20"/>
                </a:solidFill>
              </a:rPr>
              <a:t>a</a:t>
            </a:r>
            <a:r>
              <a:rPr sz="1200" spc="-20" dirty="0" smtClean="0">
                <a:solidFill>
                  <a:srgbClr val="231F20"/>
                </a:solidFill>
              </a:rPr>
              <a:t>l</a:t>
            </a:r>
            <a:r>
              <a:rPr sz="1200" spc="-60" dirty="0" smtClean="0">
                <a:solidFill>
                  <a:srgbClr val="231F20"/>
                </a:solidFill>
              </a:rPr>
              <a:t>e</a:t>
            </a:r>
            <a:r>
              <a:rPr sz="1200" spc="-40" dirty="0" smtClean="0">
                <a:solidFill>
                  <a:srgbClr val="231F20"/>
                </a:solidFill>
              </a:rPr>
              <a:t> </a:t>
            </a:r>
            <a:r>
              <a:rPr sz="1200" spc="5" dirty="0" smtClean="0">
                <a:solidFill>
                  <a:srgbClr val="231F20"/>
                </a:solidFill>
              </a:rPr>
              <a:t>401</a:t>
            </a:r>
            <a:endParaRPr sz="1200" dirty="0"/>
          </a:p>
          <a:p>
            <a:pPr marR="13335" algn="r">
              <a:lnSpc>
                <a:spcPct val="100000"/>
              </a:lnSpc>
              <a:spcBef>
                <a:spcPts val="140"/>
              </a:spcBef>
            </a:pPr>
            <a:r>
              <a:rPr sz="1200" spc="-170" dirty="0" smtClean="0">
                <a:solidFill>
                  <a:srgbClr val="231F20"/>
                </a:solidFill>
              </a:rPr>
              <a:t>C</a:t>
            </a:r>
            <a:r>
              <a:rPr sz="1200" spc="-95" dirty="0" smtClean="0">
                <a:solidFill>
                  <a:srgbClr val="231F20"/>
                </a:solidFill>
              </a:rPr>
              <a:t>H</a:t>
            </a:r>
            <a:r>
              <a:rPr sz="1200" spc="-40" dirty="0" smtClean="0">
                <a:solidFill>
                  <a:srgbClr val="231F20"/>
                </a:solidFill>
              </a:rPr>
              <a:t> </a:t>
            </a:r>
            <a:r>
              <a:rPr sz="1200" spc="20" dirty="0" smtClean="0">
                <a:solidFill>
                  <a:srgbClr val="231F20"/>
                </a:solidFill>
              </a:rPr>
              <a:t>–</a:t>
            </a:r>
            <a:r>
              <a:rPr sz="1200" spc="-40" dirty="0" smtClean="0">
                <a:solidFill>
                  <a:srgbClr val="231F20"/>
                </a:solidFill>
              </a:rPr>
              <a:t> </a:t>
            </a:r>
            <a:r>
              <a:rPr sz="1200" spc="-35" dirty="0" smtClean="0">
                <a:solidFill>
                  <a:srgbClr val="231F20"/>
                </a:solidFill>
              </a:rPr>
              <a:t>12</a:t>
            </a:r>
            <a:r>
              <a:rPr sz="1200" spc="-75" dirty="0" smtClean="0">
                <a:solidFill>
                  <a:srgbClr val="231F20"/>
                </a:solidFill>
              </a:rPr>
              <a:t>1</a:t>
            </a:r>
            <a:r>
              <a:rPr sz="1200" spc="5" dirty="0" smtClean="0">
                <a:solidFill>
                  <a:srgbClr val="231F20"/>
                </a:solidFill>
              </a:rPr>
              <a:t>4</a:t>
            </a:r>
            <a:r>
              <a:rPr sz="1200" spc="-60" dirty="0" smtClean="0">
                <a:solidFill>
                  <a:srgbClr val="231F20"/>
                </a:solidFill>
              </a:rPr>
              <a:t> </a:t>
            </a:r>
            <a:r>
              <a:rPr sz="1200" spc="-50" dirty="0" smtClean="0">
                <a:solidFill>
                  <a:srgbClr val="231F20"/>
                </a:solidFill>
              </a:rPr>
              <a:t>Vernie</a:t>
            </a:r>
            <a:r>
              <a:rPr sz="1200" spc="-55" dirty="0" smtClean="0">
                <a:solidFill>
                  <a:srgbClr val="231F20"/>
                </a:solidFill>
              </a:rPr>
              <a:t>r</a:t>
            </a:r>
            <a:r>
              <a:rPr sz="1200" spc="-45" dirty="0" smtClean="0">
                <a:solidFill>
                  <a:srgbClr val="231F20"/>
                </a:solidFill>
              </a:rPr>
              <a:t>,</a:t>
            </a:r>
            <a:r>
              <a:rPr sz="1200" spc="-40" dirty="0" smtClean="0">
                <a:solidFill>
                  <a:srgbClr val="231F20"/>
                </a:solidFill>
              </a:rPr>
              <a:t> </a:t>
            </a:r>
            <a:r>
              <a:rPr sz="1200" spc="-70" dirty="0" smtClean="0">
                <a:solidFill>
                  <a:srgbClr val="231F20"/>
                </a:solidFill>
              </a:rPr>
              <a:t>Genev</a:t>
            </a:r>
            <a:r>
              <a:rPr sz="1200" spc="-55" dirty="0" smtClean="0">
                <a:solidFill>
                  <a:srgbClr val="231F20"/>
                </a:solidFill>
              </a:rPr>
              <a:t>a</a:t>
            </a:r>
            <a:endParaRPr sz="1200" dirty="0"/>
          </a:p>
          <a:p>
            <a:pPr marR="12700" algn="r">
              <a:lnSpc>
                <a:spcPct val="100000"/>
              </a:lnSpc>
              <a:spcBef>
                <a:spcPts val="140"/>
              </a:spcBef>
            </a:pPr>
            <a:r>
              <a:rPr sz="1200" spc="-90" dirty="0" smtClean="0">
                <a:solidFill>
                  <a:srgbClr val="231F20"/>
                </a:solidFill>
              </a:rPr>
              <a:t>S</a:t>
            </a:r>
            <a:r>
              <a:rPr sz="1200" spc="-105" dirty="0" smtClean="0">
                <a:solidFill>
                  <a:srgbClr val="231F20"/>
                </a:solidFill>
              </a:rPr>
              <a:t>w</a:t>
            </a:r>
            <a:r>
              <a:rPr sz="1200" spc="-15" dirty="0" smtClean="0">
                <a:solidFill>
                  <a:srgbClr val="231F20"/>
                </a:solidFill>
              </a:rPr>
              <a:t>it</a:t>
            </a:r>
            <a:r>
              <a:rPr sz="1200" spc="-40" dirty="0" smtClean="0">
                <a:solidFill>
                  <a:srgbClr val="231F20"/>
                </a:solidFill>
              </a:rPr>
              <a:t>z</a:t>
            </a:r>
            <a:r>
              <a:rPr sz="1200" spc="-35" dirty="0" smtClean="0">
                <a:solidFill>
                  <a:srgbClr val="231F20"/>
                </a:solidFill>
              </a:rPr>
              <a:t>er</a:t>
            </a:r>
            <a:r>
              <a:rPr sz="1200" spc="-30" dirty="0" smtClean="0">
                <a:solidFill>
                  <a:srgbClr val="231F20"/>
                </a:solidFill>
              </a:rPr>
              <a:t>l</a:t>
            </a:r>
            <a:r>
              <a:rPr sz="1200" spc="-40" dirty="0" smtClean="0">
                <a:solidFill>
                  <a:srgbClr val="231F20"/>
                </a:solidFill>
              </a:rPr>
              <a:t>and</a:t>
            </a:r>
            <a:endParaRPr sz="1200" dirty="0"/>
          </a:p>
          <a:p>
            <a:pPr>
              <a:lnSpc>
                <a:spcPts val="1000"/>
              </a:lnSpc>
              <a:spcBef>
                <a:spcPts val="83"/>
              </a:spcBef>
            </a:pPr>
            <a:endParaRPr sz="1200" dirty="0"/>
          </a:p>
          <a:p>
            <a:pPr marR="13335" algn="r">
              <a:lnSpc>
                <a:spcPct val="100000"/>
              </a:lnSpc>
            </a:pPr>
            <a:r>
              <a:rPr sz="2000" b="1" spc="45" dirty="0" smtClean="0">
                <a:solidFill>
                  <a:srgbClr val="ED2227"/>
                </a:solidFill>
              </a:rPr>
              <a:t>i</a:t>
            </a:r>
            <a:r>
              <a:rPr sz="2000" b="1" spc="-160" dirty="0" smtClean="0">
                <a:solidFill>
                  <a:srgbClr val="ED2227"/>
                </a:solidFill>
              </a:rPr>
              <a:t>s</a:t>
            </a:r>
            <a:r>
              <a:rPr sz="2000" b="1" spc="-200" dirty="0" smtClean="0">
                <a:solidFill>
                  <a:srgbClr val="ED2227"/>
                </a:solidFill>
              </a:rPr>
              <a:t>o</a:t>
            </a:r>
            <a:r>
              <a:rPr sz="2000" b="1" spc="-75" dirty="0" smtClean="0">
                <a:solidFill>
                  <a:srgbClr val="ED2227"/>
                </a:solidFill>
              </a:rPr>
              <a:t>.o</a:t>
            </a:r>
            <a:r>
              <a:rPr sz="2000" b="1" spc="-130" dirty="0" smtClean="0">
                <a:solidFill>
                  <a:srgbClr val="ED2227"/>
                </a:solidFill>
              </a:rPr>
              <a:t>r</a:t>
            </a:r>
            <a:r>
              <a:rPr sz="2000" b="1" spc="-140" dirty="0" smtClean="0">
                <a:solidFill>
                  <a:srgbClr val="ED2227"/>
                </a:solidFill>
              </a:rPr>
              <a:t>g</a:t>
            </a:r>
            <a:endParaRPr sz="2000" dirty="0"/>
          </a:p>
          <a:p>
            <a:pPr>
              <a:lnSpc>
                <a:spcPts val="650"/>
              </a:lnSpc>
              <a:spcBef>
                <a:spcPts val="14"/>
              </a:spcBef>
            </a:pPr>
            <a:endParaRPr sz="1200" dirty="0"/>
          </a:p>
          <a:p>
            <a:pPr marR="13335" algn="r">
              <a:lnSpc>
                <a:spcPct val="100000"/>
              </a:lnSpc>
            </a:pPr>
            <a:r>
              <a:rPr sz="1200" spc="75" dirty="0" smtClean="0">
                <a:solidFill>
                  <a:srgbClr val="231F20"/>
                </a:solidFill>
              </a:rPr>
              <a:t>©</a:t>
            </a:r>
            <a:r>
              <a:rPr sz="1200" spc="-35" dirty="0" smtClean="0">
                <a:solidFill>
                  <a:srgbClr val="231F20"/>
                </a:solidFill>
              </a:rPr>
              <a:t> </a:t>
            </a:r>
            <a:r>
              <a:rPr sz="1200" spc="-65" dirty="0" smtClean="0">
                <a:solidFill>
                  <a:srgbClr val="231F20"/>
                </a:solidFill>
              </a:rPr>
              <a:t>IS</a:t>
            </a:r>
            <a:r>
              <a:rPr sz="1200" spc="-120" dirty="0" smtClean="0">
                <a:solidFill>
                  <a:srgbClr val="231F20"/>
                </a:solidFill>
              </a:rPr>
              <a:t>O</a:t>
            </a:r>
            <a:r>
              <a:rPr sz="1200" spc="-40" dirty="0" smtClean="0">
                <a:solidFill>
                  <a:srgbClr val="231F20"/>
                </a:solidFill>
              </a:rPr>
              <a:t>,</a:t>
            </a:r>
            <a:r>
              <a:rPr sz="1200" spc="-35" dirty="0" smtClean="0">
                <a:solidFill>
                  <a:srgbClr val="231F20"/>
                </a:solidFill>
              </a:rPr>
              <a:t> </a:t>
            </a:r>
            <a:r>
              <a:rPr sz="1200" spc="5" dirty="0" smtClean="0">
                <a:solidFill>
                  <a:srgbClr val="231F20"/>
                </a:solidFill>
              </a:rPr>
              <a:t>2015</a:t>
            </a:r>
            <a:endParaRPr lang="en-US" sz="1200" spc="5" dirty="0" smtClean="0">
              <a:solidFill>
                <a:srgbClr val="231F20"/>
              </a:solidFill>
            </a:endParaRPr>
          </a:p>
          <a:p>
            <a:pPr marR="13335" algn="r">
              <a:lnSpc>
                <a:spcPct val="100000"/>
              </a:lnSpc>
            </a:pPr>
            <a:endParaRPr sz="1200" dirty="0"/>
          </a:p>
          <a:p>
            <a:pPr marL="513715" marR="12700" indent="316865" algn="r">
              <a:lnSpc>
                <a:spcPts val="800"/>
              </a:lnSpc>
              <a:spcBef>
                <a:spcPts val="20"/>
              </a:spcBef>
            </a:pPr>
            <a:r>
              <a:rPr sz="1200" spc="-90" dirty="0" smtClean="0">
                <a:solidFill>
                  <a:srgbClr val="231F20"/>
                </a:solidFill>
              </a:rPr>
              <a:t>A</a:t>
            </a:r>
            <a:r>
              <a:rPr sz="1200" spc="-5" dirty="0" smtClean="0">
                <a:solidFill>
                  <a:srgbClr val="231F20"/>
                </a:solidFill>
              </a:rPr>
              <a:t>l</a:t>
            </a:r>
            <a:r>
              <a:rPr sz="1200" spc="5" dirty="0" smtClean="0">
                <a:solidFill>
                  <a:srgbClr val="231F20"/>
                </a:solidFill>
              </a:rPr>
              <a:t>l</a:t>
            </a:r>
            <a:r>
              <a:rPr sz="1200" spc="-45" dirty="0" smtClean="0">
                <a:solidFill>
                  <a:srgbClr val="231F20"/>
                </a:solidFill>
              </a:rPr>
              <a:t> </a:t>
            </a:r>
            <a:r>
              <a:rPr sz="1200" spc="-20" dirty="0" smtClean="0">
                <a:solidFill>
                  <a:srgbClr val="231F20"/>
                </a:solidFill>
              </a:rPr>
              <a:t>rights</a:t>
            </a:r>
            <a:r>
              <a:rPr sz="1200" spc="-45" dirty="0" smtClean="0">
                <a:solidFill>
                  <a:srgbClr val="231F20"/>
                </a:solidFill>
              </a:rPr>
              <a:t> </a:t>
            </a:r>
            <a:r>
              <a:rPr sz="1200" spc="-30" dirty="0" smtClean="0">
                <a:solidFill>
                  <a:srgbClr val="231F20"/>
                </a:solidFill>
              </a:rPr>
              <a:t>r</a:t>
            </a:r>
            <a:r>
              <a:rPr sz="1200" spc="-55" dirty="0" smtClean="0">
                <a:solidFill>
                  <a:srgbClr val="231F20"/>
                </a:solidFill>
              </a:rPr>
              <a:t>e</a:t>
            </a:r>
            <a:r>
              <a:rPr sz="1200" spc="-50" dirty="0" smtClean="0">
                <a:solidFill>
                  <a:srgbClr val="231F20"/>
                </a:solidFill>
              </a:rPr>
              <a:t>se</a:t>
            </a:r>
            <a:r>
              <a:rPr sz="1200" spc="-25" dirty="0" smtClean="0">
                <a:solidFill>
                  <a:srgbClr val="231F20"/>
                </a:solidFill>
              </a:rPr>
              <a:t>r</a:t>
            </a:r>
            <a:r>
              <a:rPr sz="1200" spc="-40" dirty="0" smtClean="0">
                <a:solidFill>
                  <a:srgbClr val="231F20"/>
                </a:solidFill>
              </a:rPr>
              <a:t>ved</a:t>
            </a:r>
            <a:r>
              <a:rPr sz="1200" spc="-20" dirty="0" smtClean="0">
                <a:solidFill>
                  <a:srgbClr val="231F20"/>
                </a:solidFill>
              </a:rPr>
              <a:t> </a:t>
            </a:r>
            <a:r>
              <a:rPr sz="1200" spc="-45" dirty="0" smtClean="0">
                <a:solidFill>
                  <a:srgbClr val="231F20"/>
                </a:solidFill>
              </a:rPr>
              <a:t>I</a:t>
            </a:r>
            <a:r>
              <a:rPr sz="1200" spc="-110" dirty="0" smtClean="0">
                <a:solidFill>
                  <a:srgbClr val="231F20"/>
                </a:solidFill>
              </a:rPr>
              <a:t>S</a:t>
            </a:r>
            <a:r>
              <a:rPr sz="1200" spc="-75" dirty="0" smtClean="0">
                <a:solidFill>
                  <a:srgbClr val="231F20"/>
                </a:solidFill>
              </a:rPr>
              <a:t>BN</a:t>
            </a:r>
            <a:r>
              <a:rPr sz="1200" spc="-35" dirty="0" smtClean="0">
                <a:solidFill>
                  <a:srgbClr val="231F20"/>
                </a:solidFill>
              </a:rPr>
              <a:t> </a:t>
            </a:r>
            <a:r>
              <a:rPr sz="1200" spc="0" dirty="0" smtClean="0">
                <a:solidFill>
                  <a:srgbClr val="231F20"/>
                </a:solidFill>
              </a:rPr>
              <a:t>978-92-67-10648-9</a:t>
            </a:r>
            <a:endParaRPr sz="1200" dirty="0"/>
          </a:p>
        </p:txBody>
      </p:sp>
    </p:spTree>
    <p:extLst>
      <p:ext uri="{BB962C8B-B14F-4D97-AF65-F5344CB8AC3E}">
        <p14:creationId xmlns:p14="http://schemas.microsoft.com/office/powerpoint/2010/main" val="38424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2700">
              <a:lnSpc>
                <a:spcPct val="100000"/>
              </a:lnSpc>
            </a:pPr>
            <a:r>
              <a:rPr lang="en-US" spc="-220" dirty="0" smtClean="0">
                <a:solidFill>
                  <a:srgbClr val="00A650"/>
                </a:solidFill>
                <a:cs typeface="Arial"/>
              </a:rPr>
              <a:t>W</a:t>
            </a:r>
            <a:r>
              <a:rPr lang="en-US" spc="-20" dirty="0" smtClean="0">
                <a:solidFill>
                  <a:srgbClr val="00A650"/>
                </a:solidFill>
                <a:cs typeface="Arial"/>
              </a:rPr>
              <a:t>hat is ISO 14001?</a:t>
            </a:r>
            <a:endParaRPr lang="en-GB" dirty="0"/>
          </a:p>
        </p:txBody>
      </p:sp>
      <p:sp>
        <p:nvSpPr>
          <p:cNvPr id="3" name="Content Placeholder 2"/>
          <p:cNvSpPr>
            <a:spLocks noGrp="1"/>
          </p:cNvSpPr>
          <p:nvPr>
            <p:ph idx="1"/>
          </p:nvPr>
        </p:nvSpPr>
        <p:spPr/>
        <p:txBody>
          <a:bodyPr/>
          <a:lstStyle/>
          <a:p>
            <a:r>
              <a:rPr lang="en-US" sz="2000" spc="-125" dirty="0">
                <a:solidFill>
                  <a:srgbClr val="231F20"/>
                </a:solidFill>
                <a:latin typeface="+mn-lt"/>
              </a:rPr>
              <a:t>I</a:t>
            </a:r>
            <a:r>
              <a:rPr lang="en-US" sz="2000" spc="-340" dirty="0">
                <a:solidFill>
                  <a:srgbClr val="231F20"/>
                </a:solidFill>
                <a:latin typeface="+mn-lt"/>
              </a:rPr>
              <a:t>S</a:t>
            </a:r>
            <a:r>
              <a:rPr lang="en-US" sz="2000" spc="-265" dirty="0">
                <a:solidFill>
                  <a:srgbClr val="231F20"/>
                </a:solidFill>
                <a:latin typeface="+mn-lt"/>
              </a:rPr>
              <a:t>O</a:t>
            </a:r>
            <a:r>
              <a:rPr lang="en-US" sz="2000" spc="-140" dirty="0">
                <a:solidFill>
                  <a:srgbClr val="231F20"/>
                </a:solidFill>
                <a:latin typeface="+mn-lt"/>
              </a:rPr>
              <a:t> </a:t>
            </a:r>
            <a:r>
              <a:rPr lang="en-US" sz="2000" spc="-330" dirty="0">
                <a:solidFill>
                  <a:srgbClr val="231F20"/>
                </a:solidFill>
                <a:latin typeface="+mn-lt"/>
              </a:rPr>
              <a:t>1</a:t>
            </a:r>
            <a:r>
              <a:rPr lang="en-US" sz="2000" spc="-95" dirty="0">
                <a:solidFill>
                  <a:srgbClr val="231F20"/>
                </a:solidFill>
                <a:latin typeface="+mn-lt"/>
              </a:rPr>
              <a:t>4</a:t>
            </a:r>
            <a:r>
              <a:rPr lang="en-US" sz="2000" spc="-10" dirty="0">
                <a:solidFill>
                  <a:srgbClr val="231F20"/>
                </a:solidFill>
                <a:latin typeface="+mn-lt"/>
              </a:rPr>
              <a:t>0</a:t>
            </a:r>
            <a:r>
              <a:rPr lang="en-US" sz="2000" spc="-60" dirty="0">
                <a:solidFill>
                  <a:srgbClr val="231F20"/>
                </a:solidFill>
                <a:latin typeface="+mn-lt"/>
              </a:rPr>
              <a:t>0</a:t>
            </a:r>
            <a:r>
              <a:rPr lang="en-US" sz="2000" spc="-180" dirty="0">
                <a:solidFill>
                  <a:srgbClr val="231F20"/>
                </a:solidFill>
                <a:latin typeface="+mn-lt"/>
              </a:rPr>
              <a:t>1</a:t>
            </a:r>
            <a:r>
              <a:rPr lang="en-US" sz="2000" spc="-140" dirty="0">
                <a:solidFill>
                  <a:srgbClr val="231F20"/>
                </a:solidFill>
                <a:latin typeface="+mn-lt"/>
              </a:rPr>
              <a:t> </a:t>
            </a:r>
            <a:r>
              <a:rPr lang="en-US" sz="2000" spc="-35" dirty="0">
                <a:solidFill>
                  <a:srgbClr val="231F20"/>
                </a:solidFill>
                <a:latin typeface="+mn-lt"/>
              </a:rPr>
              <a:t>i</a:t>
            </a:r>
            <a:r>
              <a:rPr lang="en-US" sz="2000" spc="-140" dirty="0">
                <a:solidFill>
                  <a:srgbClr val="231F20"/>
                </a:solidFill>
                <a:latin typeface="+mn-lt"/>
              </a:rPr>
              <a:t>s </a:t>
            </a:r>
            <a:r>
              <a:rPr lang="en-US" sz="2000" spc="-185" dirty="0">
                <a:solidFill>
                  <a:srgbClr val="231F20"/>
                </a:solidFill>
                <a:latin typeface="+mn-lt"/>
              </a:rPr>
              <a:t>a</a:t>
            </a:r>
            <a:r>
              <a:rPr lang="en-US" sz="2000" spc="-90" dirty="0">
                <a:solidFill>
                  <a:srgbClr val="231F20"/>
                </a:solidFill>
                <a:latin typeface="+mn-lt"/>
              </a:rPr>
              <a:t>n</a:t>
            </a:r>
            <a:r>
              <a:rPr lang="en-US" sz="2000" spc="-140" dirty="0">
                <a:solidFill>
                  <a:srgbClr val="231F20"/>
                </a:solidFill>
                <a:latin typeface="+mn-lt"/>
              </a:rPr>
              <a:t> </a:t>
            </a:r>
            <a:r>
              <a:rPr lang="en-US" sz="2000" spc="-40" dirty="0">
                <a:solidFill>
                  <a:srgbClr val="231F20"/>
                </a:solidFill>
                <a:latin typeface="+mn-lt"/>
              </a:rPr>
              <a:t>i</a:t>
            </a:r>
            <a:r>
              <a:rPr lang="en-US" sz="2000" spc="-140" dirty="0">
                <a:solidFill>
                  <a:srgbClr val="231F20"/>
                </a:solidFill>
                <a:latin typeface="+mn-lt"/>
              </a:rPr>
              <a:t>n</a:t>
            </a:r>
            <a:r>
              <a:rPr lang="en-US" sz="2000" spc="-45" dirty="0">
                <a:solidFill>
                  <a:srgbClr val="231F20"/>
                </a:solidFill>
                <a:latin typeface="+mn-lt"/>
              </a:rPr>
              <a:t>t</a:t>
            </a:r>
            <a:r>
              <a:rPr lang="en-US" sz="2000" spc="-185" dirty="0">
                <a:solidFill>
                  <a:srgbClr val="231F20"/>
                </a:solidFill>
                <a:latin typeface="+mn-lt"/>
              </a:rPr>
              <a:t>e</a:t>
            </a:r>
            <a:r>
              <a:rPr lang="en-US" sz="2000" spc="-55" dirty="0">
                <a:solidFill>
                  <a:srgbClr val="231F20"/>
                </a:solidFill>
                <a:latin typeface="+mn-lt"/>
              </a:rPr>
              <a:t>r</a:t>
            </a:r>
            <a:r>
              <a:rPr lang="en-US" sz="2000" spc="-145" dirty="0">
                <a:solidFill>
                  <a:srgbClr val="231F20"/>
                </a:solidFill>
                <a:latin typeface="+mn-lt"/>
              </a:rPr>
              <a:t>n</a:t>
            </a:r>
            <a:r>
              <a:rPr lang="en-US" sz="2000" spc="-185" dirty="0">
                <a:solidFill>
                  <a:srgbClr val="231F20"/>
                </a:solidFill>
                <a:latin typeface="+mn-lt"/>
              </a:rPr>
              <a:t>a</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145" dirty="0">
                <a:solidFill>
                  <a:srgbClr val="231F20"/>
                </a:solidFill>
                <a:latin typeface="+mn-lt"/>
              </a:rPr>
              <a:t>n</a:t>
            </a:r>
            <a:r>
              <a:rPr lang="en-US" sz="2000" spc="-190" dirty="0">
                <a:solidFill>
                  <a:srgbClr val="231F20"/>
                </a:solidFill>
                <a:latin typeface="+mn-lt"/>
              </a:rPr>
              <a:t>a</a:t>
            </a:r>
            <a:r>
              <a:rPr lang="en-US" sz="2000" spc="-35" dirty="0">
                <a:solidFill>
                  <a:srgbClr val="231F20"/>
                </a:solidFill>
                <a:latin typeface="+mn-lt"/>
              </a:rPr>
              <a:t>l</a:t>
            </a:r>
            <a:r>
              <a:rPr lang="en-US" sz="2000" spc="-60" dirty="0">
                <a:solidFill>
                  <a:srgbClr val="231F20"/>
                </a:solidFill>
                <a:latin typeface="+mn-lt"/>
              </a:rPr>
              <a:t>l</a:t>
            </a:r>
            <a:r>
              <a:rPr lang="en-US" sz="2000" spc="-90" dirty="0">
                <a:solidFill>
                  <a:srgbClr val="231F20"/>
                </a:solidFill>
                <a:latin typeface="+mn-lt"/>
              </a:rPr>
              <a:t>y</a:t>
            </a:r>
            <a:r>
              <a:rPr lang="en-US" sz="2000" spc="-140" dirty="0">
                <a:solidFill>
                  <a:srgbClr val="231F20"/>
                </a:solidFill>
                <a:latin typeface="+mn-lt"/>
              </a:rPr>
              <a:t> </a:t>
            </a:r>
            <a:r>
              <a:rPr lang="en-US" sz="2000" spc="-170" dirty="0">
                <a:solidFill>
                  <a:srgbClr val="231F20"/>
                </a:solidFill>
                <a:latin typeface="+mn-lt"/>
              </a:rPr>
              <a:t>a</a:t>
            </a:r>
            <a:r>
              <a:rPr lang="en-US" sz="2000" spc="-125" dirty="0">
                <a:solidFill>
                  <a:srgbClr val="231F20"/>
                </a:solidFill>
                <a:latin typeface="+mn-lt"/>
              </a:rPr>
              <a:t>g</a:t>
            </a:r>
            <a:r>
              <a:rPr lang="en-US" sz="2000" spc="-114" dirty="0">
                <a:solidFill>
                  <a:srgbClr val="231F20"/>
                </a:solidFill>
                <a:latin typeface="+mn-lt"/>
              </a:rPr>
              <a:t>r</a:t>
            </a:r>
            <a:r>
              <a:rPr lang="en-US" sz="2000" spc="-165" dirty="0">
                <a:solidFill>
                  <a:srgbClr val="231F20"/>
                </a:solidFill>
                <a:latin typeface="+mn-lt"/>
              </a:rPr>
              <a:t>e</a:t>
            </a:r>
            <a:r>
              <a:rPr lang="en-US" sz="2000" spc="-170" dirty="0">
                <a:solidFill>
                  <a:srgbClr val="231F20"/>
                </a:solidFill>
                <a:latin typeface="+mn-lt"/>
              </a:rPr>
              <a:t>e</a:t>
            </a:r>
            <a:r>
              <a:rPr lang="en-US" sz="2000" spc="-60" dirty="0">
                <a:solidFill>
                  <a:srgbClr val="231F20"/>
                </a:solidFill>
                <a:latin typeface="+mn-lt"/>
              </a:rPr>
              <a:t>d</a:t>
            </a:r>
            <a:r>
              <a:rPr lang="en-US" sz="2000" spc="-30" dirty="0">
                <a:solidFill>
                  <a:srgbClr val="231F20"/>
                </a:solidFill>
                <a:latin typeface="+mn-lt"/>
              </a:rPr>
              <a:t> </a:t>
            </a:r>
            <a:r>
              <a:rPr lang="en-US" sz="2000" spc="-150" dirty="0">
                <a:solidFill>
                  <a:srgbClr val="231F20"/>
                </a:solidFill>
                <a:latin typeface="+mn-lt"/>
              </a:rPr>
              <a:t>s</a:t>
            </a:r>
            <a:r>
              <a:rPr lang="en-US" sz="2000" spc="5" dirty="0">
                <a:solidFill>
                  <a:srgbClr val="231F20"/>
                </a:solidFill>
                <a:latin typeface="+mn-lt"/>
              </a:rPr>
              <a:t>t</a:t>
            </a:r>
            <a:r>
              <a:rPr lang="en-US" sz="2000" spc="-190" dirty="0">
                <a:solidFill>
                  <a:srgbClr val="231F20"/>
                </a:solidFill>
                <a:latin typeface="+mn-lt"/>
              </a:rPr>
              <a:t>a</a:t>
            </a:r>
            <a:r>
              <a:rPr lang="en-US" sz="2000" spc="-135" dirty="0">
                <a:solidFill>
                  <a:srgbClr val="231F20"/>
                </a:solidFill>
                <a:latin typeface="+mn-lt"/>
              </a:rPr>
              <a:t>n</a:t>
            </a:r>
            <a:r>
              <a:rPr lang="en-US" sz="2000" spc="-114" dirty="0">
                <a:solidFill>
                  <a:srgbClr val="231F20"/>
                </a:solidFill>
                <a:latin typeface="+mn-lt"/>
              </a:rPr>
              <a:t>d</a:t>
            </a:r>
            <a:r>
              <a:rPr lang="en-US" sz="2000" spc="-190" dirty="0">
                <a:solidFill>
                  <a:srgbClr val="231F20"/>
                </a:solidFill>
                <a:latin typeface="+mn-lt"/>
              </a:rPr>
              <a:t>a</a:t>
            </a:r>
            <a:r>
              <a:rPr lang="en-US" sz="2000" spc="-120" dirty="0">
                <a:solidFill>
                  <a:srgbClr val="231F20"/>
                </a:solidFill>
                <a:latin typeface="+mn-lt"/>
              </a:rPr>
              <a:t>r</a:t>
            </a:r>
            <a:r>
              <a:rPr lang="en-US" sz="2000" spc="-60" dirty="0">
                <a:solidFill>
                  <a:srgbClr val="231F20"/>
                </a:solidFill>
                <a:latin typeface="+mn-lt"/>
              </a:rPr>
              <a:t>d</a:t>
            </a:r>
            <a:r>
              <a:rPr lang="en-US" sz="2000" spc="-140" dirty="0">
                <a:solidFill>
                  <a:srgbClr val="231F20"/>
                </a:solidFill>
                <a:latin typeface="+mn-lt"/>
              </a:rPr>
              <a:t> </a:t>
            </a:r>
            <a:r>
              <a:rPr lang="en-US" sz="2000" spc="-10" dirty="0">
                <a:solidFill>
                  <a:srgbClr val="231F20"/>
                </a:solidFill>
                <a:latin typeface="+mn-lt"/>
              </a:rPr>
              <a:t>t</a:t>
            </a:r>
            <a:r>
              <a:rPr lang="en-US" sz="2000" spc="-125" dirty="0">
                <a:solidFill>
                  <a:srgbClr val="231F20"/>
                </a:solidFill>
                <a:latin typeface="+mn-lt"/>
              </a:rPr>
              <a:t>h</a:t>
            </a:r>
            <a:r>
              <a:rPr lang="en-US" sz="2000" spc="-185" dirty="0">
                <a:solidFill>
                  <a:srgbClr val="231F20"/>
                </a:solidFill>
                <a:latin typeface="+mn-lt"/>
              </a:rPr>
              <a:t>a</a:t>
            </a:r>
            <a:r>
              <a:rPr lang="en-US" sz="2000" spc="20" dirty="0">
                <a:solidFill>
                  <a:srgbClr val="231F20"/>
                </a:solidFill>
                <a:latin typeface="+mn-lt"/>
              </a:rPr>
              <a:t>t</a:t>
            </a:r>
            <a:r>
              <a:rPr lang="en-US" sz="2000" spc="-140" dirty="0">
                <a:solidFill>
                  <a:srgbClr val="231F20"/>
                </a:solidFill>
                <a:latin typeface="+mn-lt"/>
              </a:rPr>
              <a:t> </a:t>
            </a:r>
            <a:r>
              <a:rPr lang="en-US" sz="2000" spc="-165" dirty="0">
                <a:solidFill>
                  <a:srgbClr val="231F20"/>
                </a:solidFill>
                <a:latin typeface="+mn-lt"/>
              </a:rPr>
              <a:t>s</a:t>
            </a:r>
            <a:r>
              <a:rPr lang="en-US" sz="2000" spc="-185" dirty="0">
                <a:solidFill>
                  <a:srgbClr val="231F20"/>
                </a:solidFill>
                <a:latin typeface="+mn-lt"/>
              </a:rPr>
              <a:t>e</a:t>
            </a:r>
            <a:r>
              <a:rPr lang="en-US" sz="2000" spc="35" dirty="0">
                <a:solidFill>
                  <a:srgbClr val="231F20"/>
                </a:solidFill>
                <a:latin typeface="+mn-lt"/>
              </a:rPr>
              <a:t>t</a:t>
            </a:r>
            <a:r>
              <a:rPr lang="en-US" sz="2000" spc="-140" dirty="0">
                <a:solidFill>
                  <a:srgbClr val="231F20"/>
                </a:solidFill>
                <a:latin typeface="+mn-lt"/>
              </a:rPr>
              <a:t>s </a:t>
            </a:r>
            <a:r>
              <a:rPr lang="en-US" sz="2000" spc="-120" dirty="0">
                <a:solidFill>
                  <a:srgbClr val="231F20"/>
                </a:solidFill>
                <a:latin typeface="+mn-lt"/>
              </a:rPr>
              <a:t>o</a:t>
            </a:r>
            <a:r>
              <a:rPr lang="en-US" sz="2000" spc="-125" dirty="0">
                <a:solidFill>
                  <a:srgbClr val="231F20"/>
                </a:solidFill>
                <a:latin typeface="+mn-lt"/>
              </a:rPr>
              <a:t>u</a:t>
            </a:r>
            <a:r>
              <a:rPr lang="en-US" sz="2000" spc="20" dirty="0">
                <a:solidFill>
                  <a:srgbClr val="231F20"/>
                </a:solidFill>
                <a:latin typeface="+mn-lt"/>
              </a:rPr>
              <a:t>t</a:t>
            </a:r>
            <a:r>
              <a:rPr lang="en-US" sz="2000" spc="-140" dirty="0">
                <a:solidFill>
                  <a:srgbClr val="231F20"/>
                </a:solidFill>
                <a:latin typeface="+mn-lt"/>
              </a:rPr>
              <a:t> </a:t>
            </a:r>
            <a:r>
              <a:rPr lang="en-US" sz="2000" spc="-10" dirty="0">
                <a:solidFill>
                  <a:srgbClr val="231F20"/>
                </a:solidFill>
                <a:latin typeface="+mn-lt"/>
              </a:rPr>
              <a:t>t</a:t>
            </a:r>
            <a:r>
              <a:rPr lang="en-US" sz="2000" spc="-114" dirty="0">
                <a:solidFill>
                  <a:srgbClr val="231F20"/>
                </a:solidFill>
                <a:latin typeface="+mn-lt"/>
              </a:rPr>
              <a:t>h</a:t>
            </a:r>
            <a:r>
              <a:rPr lang="en-US" sz="2000" spc="-145" dirty="0">
                <a:solidFill>
                  <a:srgbClr val="231F20"/>
                </a:solidFill>
                <a:latin typeface="+mn-lt"/>
              </a:rPr>
              <a:t>e</a:t>
            </a:r>
            <a:r>
              <a:rPr lang="en-US" sz="2000" spc="-140" dirty="0">
                <a:solidFill>
                  <a:srgbClr val="231F20"/>
                </a:solidFill>
                <a:latin typeface="+mn-lt"/>
              </a:rPr>
              <a:t> </a:t>
            </a:r>
            <a:r>
              <a:rPr lang="en-US" sz="2000" spc="-114" dirty="0">
                <a:solidFill>
                  <a:srgbClr val="231F20"/>
                </a:solidFill>
                <a:latin typeface="+mn-lt"/>
              </a:rPr>
              <a:t>r</a:t>
            </a:r>
            <a:r>
              <a:rPr lang="en-US" sz="2000" spc="-170" dirty="0">
                <a:solidFill>
                  <a:srgbClr val="231F20"/>
                </a:solidFill>
                <a:latin typeface="+mn-lt"/>
              </a:rPr>
              <a:t>e</a:t>
            </a:r>
            <a:r>
              <a:rPr lang="en-US" sz="2000" spc="-110" dirty="0">
                <a:solidFill>
                  <a:srgbClr val="231F20"/>
                </a:solidFill>
                <a:latin typeface="+mn-lt"/>
              </a:rPr>
              <a:t>q</a:t>
            </a:r>
            <a:r>
              <a:rPr lang="en-US" sz="2000" spc="-140" dirty="0">
                <a:solidFill>
                  <a:srgbClr val="231F20"/>
                </a:solidFill>
                <a:latin typeface="+mn-lt"/>
              </a:rPr>
              <a:t>u</a:t>
            </a:r>
            <a:r>
              <a:rPr lang="en-US" sz="2000" spc="-40" dirty="0">
                <a:solidFill>
                  <a:srgbClr val="231F20"/>
                </a:solidFill>
                <a:latin typeface="+mn-lt"/>
              </a:rPr>
              <a:t>i</a:t>
            </a:r>
            <a:r>
              <a:rPr lang="en-US" sz="2000" spc="-114" dirty="0">
                <a:solidFill>
                  <a:srgbClr val="231F20"/>
                </a:solidFill>
                <a:latin typeface="+mn-lt"/>
              </a:rPr>
              <a:t>r</a:t>
            </a:r>
            <a:r>
              <a:rPr lang="en-US" sz="2000" spc="-185" dirty="0">
                <a:solidFill>
                  <a:srgbClr val="231F20"/>
                </a:solidFill>
                <a:latin typeface="+mn-lt"/>
              </a:rPr>
              <a:t>e</a:t>
            </a:r>
            <a:r>
              <a:rPr lang="en-US" sz="2000" spc="-180" dirty="0">
                <a:solidFill>
                  <a:srgbClr val="231F20"/>
                </a:solidFill>
                <a:latin typeface="+mn-lt"/>
              </a:rPr>
              <a:t>m</a:t>
            </a:r>
            <a:r>
              <a:rPr lang="en-US" sz="2000" spc="-185" dirty="0">
                <a:solidFill>
                  <a:srgbClr val="231F20"/>
                </a:solidFill>
                <a:latin typeface="+mn-lt"/>
              </a:rPr>
              <a:t>e</a:t>
            </a:r>
            <a:r>
              <a:rPr lang="en-US" sz="2000" spc="-140" dirty="0">
                <a:solidFill>
                  <a:srgbClr val="231F20"/>
                </a:solidFill>
                <a:latin typeface="+mn-lt"/>
              </a:rPr>
              <a:t>n</a:t>
            </a:r>
            <a:r>
              <a:rPr lang="en-US" sz="2000" spc="35" dirty="0">
                <a:solidFill>
                  <a:srgbClr val="231F20"/>
                </a:solidFill>
                <a:latin typeface="+mn-lt"/>
              </a:rPr>
              <a:t>t</a:t>
            </a:r>
            <a:r>
              <a:rPr lang="en-US" sz="2000" spc="-140" dirty="0">
                <a:solidFill>
                  <a:srgbClr val="231F20"/>
                </a:solidFill>
                <a:latin typeface="+mn-lt"/>
              </a:rPr>
              <a:t>s </a:t>
            </a:r>
            <a:r>
              <a:rPr lang="en-US" sz="2000" spc="-60" dirty="0">
                <a:solidFill>
                  <a:srgbClr val="231F20"/>
                </a:solidFill>
                <a:latin typeface="+mn-lt"/>
              </a:rPr>
              <a:t>f</a:t>
            </a:r>
            <a:r>
              <a:rPr lang="en-US" sz="2000" spc="-125" dirty="0">
                <a:solidFill>
                  <a:srgbClr val="231F20"/>
                </a:solidFill>
                <a:latin typeface="+mn-lt"/>
              </a:rPr>
              <a:t>o</a:t>
            </a:r>
            <a:r>
              <a:rPr lang="en-US" sz="2000" spc="-70" dirty="0">
                <a:solidFill>
                  <a:srgbClr val="231F20"/>
                </a:solidFill>
                <a:latin typeface="+mn-lt"/>
              </a:rPr>
              <a:t>r</a:t>
            </a:r>
            <a:r>
              <a:rPr lang="en-US" sz="2000" spc="-60" dirty="0">
                <a:solidFill>
                  <a:srgbClr val="231F20"/>
                </a:solidFill>
                <a:latin typeface="+mn-lt"/>
              </a:rPr>
              <a:t> </a:t>
            </a:r>
            <a:r>
              <a:rPr lang="en-US" sz="2000" spc="-165" dirty="0">
                <a:solidFill>
                  <a:srgbClr val="231F20"/>
                </a:solidFill>
                <a:latin typeface="+mn-lt"/>
              </a:rPr>
              <a:t>a</a:t>
            </a:r>
            <a:r>
              <a:rPr lang="en-US" sz="2000" spc="-114" dirty="0">
                <a:solidFill>
                  <a:srgbClr val="231F20"/>
                </a:solidFill>
                <a:latin typeface="+mn-lt"/>
              </a:rPr>
              <a:t>n</a:t>
            </a:r>
            <a:r>
              <a:rPr lang="en-US" sz="2000" spc="-140" dirty="0">
                <a:solidFill>
                  <a:srgbClr val="231F20"/>
                </a:solidFill>
                <a:latin typeface="+mn-lt"/>
              </a:rPr>
              <a:t> </a:t>
            </a:r>
            <a:r>
              <a:rPr lang="en-US" sz="2000" spc="-105" dirty="0">
                <a:solidFill>
                  <a:srgbClr val="231F20"/>
                </a:solidFill>
                <a:latin typeface="+mn-lt"/>
              </a:rPr>
              <a:t>e</a:t>
            </a:r>
            <a:r>
              <a:rPr lang="en-US" sz="2000" spc="-50" dirty="0">
                <a:solidFill>
                  <a:srgbClr val="231F20"/>
                </a:solidFill>
                <a:latin typeface="+mn-lt"/>
              </a:rPr>
              <a:t>n</a:t>
            </a:r>
            <a:r>
              <a:rPr lang="en-US" sz="2000" spc="-65" dirty="0">
                <a:solidFill>
                  <a:srgbClr val="231F20"/>
                </a:solidFill>
                <a:latin typeface="+mn-lt"/>
              </a:rPr>
              <a:t>v</a:t>
            </a:r>
            <a:r>
              <a:rPr lang="en-US" sz="2000" spc="65" dirty="0">
                <a:solidFill>
                  <a:srgbClr val="231F20"/>
                </a:solidFill>
                <a:latin typeface="+mn-lt"/>
              </a:rPr>
              <a:t>i</a:t>
            </a:r>
            <a:r>
              <a:rPr lang="en-US" sz="2000" spc="-5" dirty="0">
                <a:solidFill>
                  <a:srgbClr val="231F20"/>
                </a:solidFill>
                <a:latin typeface="+mn-lt"/>
              </a:rPr>
              <a:t>r</a:t>
            </a:r>
            <a:r>
              <a:rPr lang="en-US" sz="2000" spc="-65" dirty="0">
                <a:solidFill>
                  <a:srgbClr val="231F20"/>
                </a:solidFill>
                <a:latin typeface="+mn-lt"/>
              </a:rPr>
              <a:t>o</a:t>
            </a:r>
            <a:r>
              <a:rPr lang="en-US" sz="2000" spc="-50" dirty="0">
                <a:solidFill>
                  <a:srgbClr val="231F20"/>
                </a:solidFill>
                <a:latin typeface="+mn-lt"/>
              </a:rPr>
              <a:t>n</a:t>
            </a:r>
            <a:r>
              <a:rPr lang="en-US" sz="2000" spc="-114" dirty="0">
                <a:solidFill>
                  <a:srgbClr val="231F20"/>
                </a:solidFill>
                <a:latin typeface="+mn-lt"/>
              </a:rPr>
              <a:t>m</a:t>
            </a:r>
            <a:r>
              <a:rPr lang="en-US" sz="2000" spc="-105" dirty="0">
                <a:solidFill>
                  <a:srgbClr val="231F20"/>
                </a:solidFill>
                <a:latin typeface="+mn-lt"/>
              </a:rPr>
              <a:t>e</a:t>
            </a:r>
            <a:r>
              <a:rPr lang="en-US" sz="2000" spc="30" dirty="0">
                <a:solidFill>
                  <a:srgbClr val="231F20"/>
                </a:solidFill>
                <a:latin typeface="+mn-lt"/>
              </a:rPr>
              <a:t>n</a:t>
            </a:r>
            <a:r>
              <a:rPr lang="en-US" sz="2000" spc="10" dirty="0">
                <a:solidFill>
                  <a:srgbClr val="231F20"/>
                </a:solidFill>
                <a:latin typeface="+mn-lt"/>
              </a:rPr>
              <a:t>t</a:t>
            </a:r>
            <a:r>
              <a:rPr lang="en-US" sz="2000" spc="-120" dirty="0">
                <a:solidFill>
                  <a:srgbClr val="231F20"/>
                </a:solidFill>
                <a:latin typeface="+mn-lt"/>
              </a:rPr>
              <a:t>a</a:t>
            </a:r>
            <a:r>
              <a:rPr lang="en-US" sz="2000" spc="114" dirty="0">
                <a:solidFill>
                  <a:srgbClr val="231F20"/>
                </a:solidFill>
                <a:latin typeface="+mn-lt"/>
              </a:rPr>
              <a:t>l</a:t>
            </a:r>
            <a:r>
              <a:rPr lang="en-US" sz="2000" spc="-150" dirty="0">
                <a:solidFill>
                  <a:srgbClr val="231F20"/>
                </a:solidFill>
                <a:latin typeface="+mn-lt"/>
              </a:rPr>
              <a:t> </a:t>
            </a:r>
            <a:r>
              <a:rPr lang="en-US" sz="2000" spc="-110" dirty="0">
                <a:solidFill>
                  <a:srgbClr val="231F20"/>
                </a:solidFill>
                <a:latin typeface="+mn-lt"/>
              </a:rPr>
              <a:t>m</a:t>
            </a:r>
            <a:r>
              <a:rPr lang="en-US" sz="2000" spc="-80" dirty="0">
                <a:solidFill>
                  <a:srgbClr val="231F20"/>
                </a:solidFill>
                <a:latin typeface="+mn-lt"/>
              </a:rPr>
              <a:t>an</a:t>
            </a:r>
            <a:r>
              <a:rPr lang="en-US" sz="2000" spc="-90" dirty="0">
                <a:solidFill>
                  <a:srgbClr val="231F20"/>
                </a:solidFill>
                <a:latin typeface="+mn-lt"/>
              </a:rPr>
              <a:t>a</a:t>
            </a:r>
            <a:r>
              <a:rPr lang="en-US" sz="2000" spc="-70" dirty="0">
                <a:solidFill>
                  <a:srgbClr val="231F20"/>
                </a:solidFill>
                <a:latin typeface="+mn-lt"/>
              </a:rPr>
              <a:t>g</a:t>
            </a:r>
            <a:r>
              <a:rPr lang="en-US" sz="2000" spc="-100" dirty="0">
                <a:solidFill>
                  <a:srgbClr val="231F20"/>
                </a:solidFill>
                <a:latin typeface="+mn-lt"/>
              </a:rPr>
              <a:t>e</a:t>
            </a:r>
            <a:r>
              <a:rPr lang="en-US" sz="2000" spc="-114" dirty="0">
                <a:solidFill>
                  <a:srgbClr val="231F20"/>
                </a:solidFill>
                <a:latin typeface="+mn-lt"/>
              </a:rPr>
              <a:t>m</a:t>
            </a:r>
            <a:r>
              <a:rPr lang="en-US" sz="2000" spc="-105" dirty="0">
                <a:solidFill>
                  <a:srgbClr val="231F20"/>
                </a:solidFill>
                <a:latin typeface="+mn-lt"/>
              </a:rPr>
              <a:t>e</a:t>
            </a:r>
            <a:r>
              <a:rPr lang="en-US" sz="2000" spc="30" dirty="0">
                <a:solidFill>
                  <a:srgbClr val="231F20"/>
                </a:solidFill>
                <a:latin typeface="+mn-lt"/>
              </a:rPr>
              <a:t>n</a:t>
            </a:r>
            <a:r>
              <a:rPr lang="en-US" sz="2000" spc="35" dirty="0">
                <a:solidFill>
                  <a:srgbClr val="231F20"/>
                </a:solidFill>
                <a:latin typeface="+mn-lt"/>
              </a:rPr>
              <a:t>t</a:t>
            </a:r>
            <a:r>
              <a:rPr lang="en-US" sz="2000" spc="-150" dirty="0">
                <a:solidFill>
                  <a:srgbClr val="231F20"/>
                </a:solidFill>
                <a:latin typeface="+mn-lt"/>
              </a:rPr>
              <a:t> </a:t>
            </a:r>
            <a:r>
              <a:rPr lang="en-US" sz="2000" spc="-45" dirty="0">
                <a:solidFill>
                  <a:srgbClr val="231F20"/>
                </a:solidFill>
                <a:latin typeface="+mn-lt"/>
              </a:rPr>
              <a:t>s</a:t>
            </a:r>
            <a:r>
              <a:rPr lang="en-US" sz="2000" spc="-50" dirty="0">
                <a:solidFill>
                  <a:srgbClr val="231F20"/>
                </a:solidFill>
                <a:latin typeface="+mn-lt"/>
              </a:rPr>
              <a:t>y</a:t>
            </a:r>
            <a:r>
              <a:rPr lang="en-US" sz="2000" spc="-65" dirty="0">
                <a:solidFill>
                  <a:srgbClr val="231F20"/>
                </a:solidFill>
                <a:latin typeface="+mn-lt"/>
              </a:rPr>
              <a:t>s</a:t>
            </a:r>
            <a:r>
              <a:rPr lang="en-US" sz="2000" spc="55" dirty="0">
                <a:solidFill>
                  <a:srgbClr val="231F20"/>
                </a:solidFill>
                <a:latin typeface="+mn-lt"/>
              </a:rPr>
              <a:t>t</a:t>
            </a:r>
            <a:r>
              <a:rPr lang="en-US" sz="2000" spc="-100" dirty="0">
                <a:solidFill>
                  <a:srgbClr val="231F20"/>
                </a:solidFill>
                <a:latin typeface="+mn-lt"/>
              </a:rPr>
              <a:t>e</a:t>
            </a:r>
            <a:r>
              <a:rPr lang="en-US" sz="2000" spc="-120" dirty="0">
                <a:solidFill>
                  <a:srgbClr val="231F20"/>
                </a:solidFill>
                <a:latin typeface="+mn-lt"/>
              </a:rPr>
              <a:t>m. </a:t>
            </a:r>
            <a:endParaRPr lang="en-US" sz="2000" spc="-120" dirty="0" smtClean="0">
              <a:solidFill>
                <a:srgbClr val="231F20"/>
              </a:solidFill>
              <a:latin typeface="+mn-lt"/>
            </a:endParaRPr>
          </a:p>
          <a:p>
            <a:endParaRPr lang="en-US" sz="2000" spc="-120" dirty="0">
              <a:solidFill>
                <a:srgbClr val="231F20"/>
              </a:solidFill>
              <a:latin typeface="+mn-lt"/>
            </a:endParaRPr>
          </a:p>
          <a:p>
            <a:r>
              <a:rPr lang="en-US" sz="2000" spc="-120" dirty="0" smtClean="0">
                <a:solidFill>
                  <a:srgbClr val="231F20"/>
                </a:solidFill>
                <a:latin typeface="+mn-lt"/>
              </a:rPr>
              <a:t>I</a:t>
            </a:r>
            <a:r>
              <a:rPr lang="en-US" sz="2000" spc="20" dirty="0" smtClean="0">
                <a:solidFill>
                  <a:srgbClr val="231F20"/>
                </a:solidFill>
                <a:latin typeface="+mn-lt"/>
              </a:rPr>
              <a:t>t</a:t>
            </a:r>
            <a:r>
              <a:rPr lang="en-US" sz="2000" spc="-140" dirty="0" smtClean="0">
                <a:solidFill>
                  <a:srgbClr val="231F20"/>
                </a:solidFill>
                <a:latin typeface="+mn-lt"/>
              </a:rPr>
              <a:t> </a:t>
            </a:r>
            <a:r>
              <a:rPr lang="en-US" sz="2000" spc="-114" dirty="0">
                <a:solidFill>
                  <a:srgbClr val="231F20"/>
                </a:solidFill>
                <a:latin typeface="+mn-lt"/>
              </a:rPr>
              <a:t>h</a:t>
            </a:r>
            <a:r>
              <a:rPr lang="en-US" sz="2000" spc="-190" dirty="0">
                <a:solidFill>
                  <a:srgbClr val="231F20"/>
                </a:solidFill>
                <a:latin typeface="+mn-lt"/>
              </a:rPr>
              <a:t>e</a:t>
            </a:r>
            <a:r>
              <a:rPr lang="en-US" sz="2000" spc="-25" dirty="0">
                <a:solidFill>
                  <a:srgbClr val="231F20"/>
                </a:solidFill>
                <a:latin typeface="+mn-lt"/>
              </a:rPr>
              <a:t>l</a:t>
            </a:r>
            <a:r>
              <a:rPr lang="en-US" sz="2000" spc="-100" dirty="0">
                <a:solidFill>
                  <a:srgbClr val="231F20"/>
                </a:solidFill>
                <a:latin typeface="+mn-lt"/>
              </a:rPr>
              <a:t>p</a:t>
            </a:r>
            <a:r>
              <a:rPr lang="en-US" sz="2000" spc="-140" dirty="0">
                <a:solidFill>
                  <a:srgbClr val="231F20"/>
                </a:solidFill>
                <a:latin typeface="+mn-lt"/>
              </a:rPr>
              <a:t>s </a:t>
            </a:r>
            <a:r>
              <a:rPr lang="en-US" sz="2000" spc="-125" dirty="0">
                <a:solidFill>
                  <a:srgbClr val="231F20"/>
                </a:solidFill>
                <a:latin typeface="+mn-lt"/>
              </a:rPr>
              <a:t>o</a:t>
            </a:r>
            <a:r>
              <a:rPr lang="en-US" sz="2000" spc="-95" dirty="0">
                <a:solidFill>
                  <a:srgbClr val="231F20"/>
                </a:solidFill>
                <a:latin typeface="+mn-lt"/>
              </a:rPr>
              <a:t>r</a:t>
            </a:r>
            <a:r>
              <a:rPr lang="en-US" sz="2000" spc="-130" dirty="0">
                <a:solidFill>
                  <a:srgbClr val="231F20"/>
                </a:solidFill>
                <a:latin typeface="+mn-lt"/>
              </a:rPr>
              <a:t>g</a:t>
            </a:r>
            <a:r>
              <a:rPr lang="en-US" sz="2000" spc="-185" dirty="0">
                <a:solidFill>
                  <a:srgbClr val="231F20"/>
                </a:solidFill>
                <a:latin typeface="+mn-lt"/>
              </a:rPr>
              <a:t>a</a:t>
            </a:r>
            <a:r>
              <a:rPr lang="en-US" sz="2000" spc="-145" dirty="0">
                <a:solidFill>
                  <a:srgbClr val="231F20"/>
                </a:solidFill>
                <a:latin typeface="+mn-lt"/>
              </a:rPr>
              <a:t>n</a:t>
            </a:r>
            <a:r>
              <a:rPr lang="en-US" sz="2000" spc="-30" dirty="0">
                <a:solidFill>
                  <a:srgbClr val="231F20"/>
                </a:solidFill>
                <a:latin typeface="+mn-lt"/>
              </a:rPr>
              <a:t>i</a:t>
            </a:r>
            <a:r>
              <a:rPr lang="en-US" sz="2000" spc="-190" dirty="0">
                <a:solidFill>
                  <a:srgbClr val="231F20"/>
                </a:solidFill>
                <a:latin typeface="+mn-lt"/>
              </a:rPr>
              <a:t>z</a:t>
            </a:r>
            <a:r>
              <a:rPr lang="en-US" sz="2000" spc="-185" dirty="0">
                <a:solidFill>
                  <a:srgbClr val="231F20"/>
                </a:solidFill>
                <a:latin typeface="+mn-lt"/>
              </a:rPr>
              <a:t>a</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135" dirty="0">
                <a:solidFill>
                  <a:srgbClr val="231F20"/>
                </a:solidFill>
                <a:latin typeface="+mn-lt"/>
              </a:rPr>
              <a:t>n</a:t>
            </a:r>
            <a:r>
              <a:rPr lang="en-US" sz="2000" spc="-140" dirty="0">
                <a:solidFill>
                  <a:srgbClr val="231F20"/>
                </a:solidFill>
                <a:latin typeface="+mn-lt"/>
              </a:rPr>
              <a:t>s </a:t>
            </a:r>
            <a:r>
              <a:rPr lang="en-US" sz="2000" spc="-40" dirty="0">
                <a:solidFill>
                  <a:srgbClr val="231F20"/>
                </a:solidFill>
                <a:latin typeface="+mn-lt"/>
              </a:rPr>
              <a:t>i</a:t>
            </a:r>
            <a:r>
              <a:rPr lang="en-US" sz="2000" spc="-190" dirty="0">
                <a:solidFill>
                  <a:srgbClr val="231F20"/>
                </a:solidFill>
                <a:latin typeface="+mn-lt"/>
              </a:rPr>
              <a:t>m</a:t>
            </a:r>
            <a:r>
              <a:rPr lang="en-US" sz="2000" spc="-110" dirty="0">
                <a:solidFill>
                  <a:srgbClr val="231F20"/>
                </a:solidFill>
                <a:latin typeface="+mn-lt"/>
              </a:rPr>
              <a:t>pr</a:t>
            </a:r>
            <a:r>
              <a:rPr lang="en-US" sz="2000" spc="-120" dirty="0">
                <a:solidFill>
                  <a:srgbClr val="231F20"/>
                </a:solidFill>
                <a:latin typeface="+mn-lt"/>
              </a:rPr>
              <a:t>o</a:t>
            </a:r>
            <a:r>
              <a:rPr lang="en-US" sz="2000" spc="-165" dirty="0">
                <a:solidFill>
                  <a:srgbClr val="231F20"/>
                </a:solidFill>
                <a:latin typeface="+mn-lt"/>
              </a:rPr>
              <a:t>v</a:t>
            </a:r>
            <a:r>
              <a:rPr lang="en-US" sz="2000" spc="-145" dirty="0">
                <a:solidFill>
                  <a:srgbClr val="231F20"/>
                </a:solidFill>
                <a:latin typeface="+mn-lt"/>
              </a:rPr>
              <a:t>e</a:t>
            </a:r>
            <a:r>
              <a:rPr lang="en-US" sz="2000" spc="-140" dirty="0">
                <a:solidFill>
                  <a:srgbClr val="231F20"/>
                </a:solidFill>
                <a:latin typeface="+mn-lt"/>
              </a:rPr>
              <a:t> </a:t>
            </a:r>
            <a:r>
              <a:rPr lang="en-US" sz="2000" spc="-10" dirty="0">
                <a:solidFill>
                  <a:srgbClr val="231F20"/>
                </a:solidFill>
                <a:latin typeface="+mn-lt"/>
              </a:rPr>
              <a:t>t</a:t>
            </a:r>
            <a:r>
              <a:rPr lang="en-US" sz="2000" spc="-114" dirty="0">
                <a:solidFill>
                  <a:srgbClr val="231F20"/>
                </a:solidFill>
                <a:latin typeface="+mn-lt"/>
              </a:rPr>
              <a:t>h</a:t>
            </a:r>
            <a:r>
              <a:rPr lang="en-US" sz="2000" spc="-190" dirty="0">
                <a:solidFill>
                  <a:srgbClr val="231F20"/>
                </a:solidFill>
                <a:latin typeface="+mn-lt"/>
              </a:rPr>
              <a:t>e</a:t>
            </a:r>
            <a:r>
              <a:rPr lang="en-US" sz="2000" spc="-40" dirty="0">
                <a:solidFill>
                  <a:srgbClr val="231F20"/>
                </a:solidFill>
                <a:latin typeface="+mn-lt"/>
              </a:rPr>
              <a:t>i</a:t>
            </a:r>
            <a:r>
              <a:rPr lang="en-US" sz="2000" spc="-70" dirty="0">
                <a:solidFill>
                  <a:srgbClr val="231F20"/>
                </a:solidFill>
                <a:latin typeface="+mn-lt"/>
              </a:rPr>
              <a:t>r</a:t>
            </a:r>
            <a:r>
              <a:rPr lang="en-US" sz="2000" spc="-60" dirty="0">
                <a:solidFill>
                  <a:srgbClr val="231F20"/>
                </a:solidFill>
                <a:latin typeface="+mn-lt"/>
              </a:rPr>
              <a:t> </a:t>
            </a:r>
            <a:r>
              <a:rPr lang="en-US" sz="2000" spc="-185" dirty="0">
                <a:solidFill>
                  <a:srgbClr val="231F20"/>
                </a:solidFill>
                <a:latin typeface="+mn-lt"/>
              </a:rPr>
              <a:t>e</a:t>
            </a:r>
            <a:r>
              <a:rPr lang="en-US" sz="2000" spc="-135" dirty="0">
                <a:solidFill>
                  <a:srgbClr val="231F20"/>
                </a:solidFill>
                <a:latin typeface="+mn-lt"/>
              </a:rPr>
              <a:t>n</a:t>
            </a:r>
            <a:r>
              <a:rPr lang="en-US" sz="2000" spc="-140" dirty="0">
                <a:solidFill>
                  <a:srgbClr val="231F20"/>
                </a:solidFill>
                <a:latin typeface="+mn-lt"/>
              </a:rPr>
              <a:t>v</a:t>
            </a:r>
            <a:r>
              <a:rPr lang="en-US" sz="2000" spc="-40" dirty="0">
                <a:solidFill>
                  <a:srgbClr val="231F20"/>
                </a:solidFill>
                <a:latin typeface="+mn-lt"/>
              </a:rPr>
              <a:t>i</a:t>
            </a:r>
            <a:r>
              <a:rPr lang="en-US" sz="2000" spc="-110" dirty="0">
                <a:solidFill>
                  <a:srgbClr val="231F20"/>
                </a:solidFill>
                <a:latin typeface="+mn-lt"/>
              </a:rPr>
              <a:t>r</a:t>
            </a:r>
            <a:r>
              <a:rPr lang="en-US" sz="2000" spc="-125" dirty="0">
                <a:solidFill>
                  <a:srgbClr val="231F20"/>
                </a:solidFill>
                <a:latin typeface="+mn-lt"/>
              </a:rPr>
              <a:t>o</a:t>
            </a:r>
            <a:r>
              <a:rPr lang="en-US" sz="2000" spc="-145" dirty="0">
                <a:solidFill>
                  <a:srgbClr val="231F20"/>
                </a:solidFill>
                <a:latin typeface="+mn-lt"/>
              </a:rPr>
              <a:t>n</a:t>
            </a:r>
            <a:r>
              <a:rPr lang="en-US" sz="2000" spc="-180" dirty="0">
                <a:solidFill>
                  <a:srgbClr val="231F20"/>
                </a:solidFill>
                <a:latin typeface="+mn-lt"/>
              </a:rPr>
              <a:t>m</a:t>
            </a:r>
            <a:r>
              <a:rPr lang="en-US" sz="2000" spc="-185" dirty="0">
                <a:solidFill>
                  <a:srgbClr val="231F20"/>
                </a:solidFill>
                <a:latin typeface="+mn-lt"/>
              </a:rPr>
              <a:t>e</a:t>
            </a:r>
            <a:r>
              <a:rPr lang="en-US" sz="2000" spc="-140" dirty="0">
                <a:solidFill>
                  <a:srgbClr val="231F20"/>
                </a:solidFill>
                <a:latin typeface="+mn-lt"/>
              </a:rPr>
              <a:t>n</a:t>
            </a:r>
            <a:r>
              <a:rPr lang="en-US" sz="2000" spc="5" dirty="0">
                <a:solidFill>
                  <a:srgbClr val="231F20"/>
                </a:solidFill>
                <a:latin typeface="+mn-lt"/>
              </a:rPr>
              <a:t>t</a:t>
            </a:r>
            <a:r>
              <a:rPr lang="en-US" sz="2000" spc="-190" dirty="0">
                <a:solidFill>
                  <a:srgbClr val="231F20"/>
                </a:solidFill>
                <a:latin typeface="+mn-lt"/>
              </a:rPr>
              <a:t>a</a:t>
            </a:r>
            <a:r>
              <a:rPr lang="en-US" sz="2000" spc="15" dirty="0">
                <a:solidFill>
                  <a:srgbClr val="231F20"/>
                </a:solidFill>
                <a:latin typeface="+mn-lt"/>
              </a:rPr>
              <a:t>l</a:t>
            </a:r>
            <a:r>
              <a:rPr lang="en-US" sz="2000" spc="-140" dirty="0">
                <a:solidFill>
                  <a:srgbClr val="231F20"/>
                </a:solidFill>
                <a:latin typeface="+mn-lt"/>
              </a:rPr>
              <a:t> </a:t>
            </a:r>
            <a:r>
              <a:rPr lang="en-US" sz="2000" spc="-95" dirty="0">
                <a:solidFill>
                  <a:srgbClr val="231F20"/>
                </a:solidFill>
                <a:latin typeface="+mn-lt"/>
              </a:rPr>
              <a:t>p</a:t>
            </a:r>
            <a:r>
              <a:rPr lang="en-US" sz="2000" spc="-185" dirty="0">
                <a:solidFill>
                  <a:srgbClr val="231F20"/>
                </a:solidFill>
                <a:latin typeface="+mn-lt"/>
              </a:rPr>
              <a:t>e</a:t>
            </a:r>
            <a:r>
              <a:rPr lang="en-US" sz="2000" spc="-25" dirty="0">
                <a:solidFill>
                  <a:srgbClr val="231F20"/>
                </a:solidFill>
                <a:latin typeface="+mn-lt"/>
              </a:rPr>
              <a:t>r</a:t>
            </a:r>
            <a:r>
              <a:rPr lang="en-US" sz="2000" spc="-60" dirty="0">
                <a:solidFill>
                  <a:srgbClr val="231F20"/>
                </a:solidFill>
                <a:latin typeface="+mn-lt"/>
              </a:rPr>
              <a:t>f</a:t>
            </a:r>
            <a:r>
              <a:rPr lang="en-US" sz="2000" spc="-125" dirty="0">
                <a:solidFill>
                  <a:srgbClr val="231F20"/>
                </a:solidFill>
                <a:latin typeface="+mn-lt"/>
              </a:rPr>
              <a:t>o</a:t>
            </a:r>
            <a:r>
              <a:rPr lang="en-US" sz="2000" spc="-55" dirty="0">
                <a:solidFill>
                  <a:srgbClr val="231F20"/>
                </a:solidFill>
                <a:latin typeface="+mn-lt"/>
              </a:rPr>
              <a:t>r</a:t>
            </a:r>
            <a:r>
              <a:rPr lang="en-US" sz="2000" spc="-190" dirty="0">
                <a:solidFill>
                  <a:srgbClr val="231F20"/>
                </a:solidFill>
                <a:latin typeface="+mn-lt"/>
              </a:rPr>
              <a:t>m</a:t>
            </a:r>
            <a:r>
              <a:rPr lang="en-US" sz="2000" spc="-165" dirty="0">
                <a:solidFill>
                  <a:srgbClr val="231F20"/>
                </a:solidFill>
                <a:latin typeface="+mn-lt"/>
              </a:rPr>
              <a:t>a</a:t>
            </a:r>
            <a:r>
              <a:rPr lang="en-US" sz="2000" spc="-160" dirty="0">
                <a:solidFill>
                  <a:srgbClr val="231F20"/>
                </a:solidFill>
                <a:latin typeface="+mn-lt"/>
              </a:rPr>
              <a:t>n</a:t>
            </a:r>
            <a:r>
              <a:rPr lang="en-US" sz="2000" spc="-185" dirty="0">
                <a:solidFill>
                  <a:srgbClr val="231F20"/>
                </a:solidFill>
                <a:latin typeface="+mn-lt"/>
              </a:rPr>
              <a:t>c</a:t>
            </a:r>
            <a:r>
              <a:rPr lang="en-US" sz="2000" spc="-145" dirty="0">
                <a:solidFill>
                  <a:srgbClr val="231F20"/>
                </a:solidFill>
                <a:latin typeface="+mn-lt"/>
              </a:rPr>
              <a:t>e</a:t>
            </a:r>
            <a:r>
              <a:rPr lang="en-US" sz="2000" spc="-140" dirty="0">
                <a:solidFill>
                  <a:srgbClr val="231F20"/>
                </a:solidFill>
                <a:latin typeface="+mn-lt"/>
              </a:rPr>
              <a:t> </a:t>
            </a:r>
            <a:r>
              <a:rPr lang="en-US" sz="2000" spc="-10" dirty="0">
                <a:solidFill>
                  <a:srgbClr val="231F20"/>
                </a:solidFill>
                <a:latin typeface="+mn-lt"/>
              </a:rPr>
              <a:t>t</a:t>
            </a:r>
            <a:r>
              <a:rPr lang="en-US" sz="2000" spc="-125" dirty="0">
                <a:solidFill>
                  <a:srgbClr val="231F20"/>
                </a:solidFill>
                <a:latin typeface="+mn-lt"/>
              </a:rPr>
              <a:t>h</a:t>
            </a:r>
            <a:r>
              <a:rPr lang="en-US" sz="2000" spc="-110" dirty="0">
                <a:solidFill>
                  <a:srgbClr val="231F20"/>
                </a:solidFill>
                <a:latin typeface="+mn-lt"/>
              </a:rPr>
              <a:t>r</a:t>
            </a:r>
            <a:r>
              <a:rPr lang="en-US" sz="2000" spc="-120" dirty="0">
                <a:solidFill>
                  <a:srgbClr val="231F20"/>
                </a:solidFill>
                <a:latin typeface="+mn-lt"/>
              </a:rPr>
              <a:t>o</a:t>
            </a:r>
            <a:r>
              <a:rPr lang="en-US" sz="2000" spc="-135" dirty="0">
                <a:solidFill>
                  <a:srgbClr val="231F20"/>
                </a:solidFill>
                <a:latin typeface="+mn-lt"/>
              </a:rPr>
              <a:t>u</a:t>
            </a:r>
            <a:r>
              <a:rPr lang="en-US" sz="2000" spc="-140" dirty="0">
                <a:solidFill>
                  <a:srgbClr val="231F20"/>
                </a:solidFill>
                <a:latin typeface="+mn-lt"/>
              </a:rPr>
              <a:t>g</a:t>
            </a:r>
            <a:r>
              <a:rPr lang="en-US" sz="2000" spc="-70" dirty="0">
                <a:solidFill>
                  <a:srgbClr val="231F20"/>
                </a:solidFill>
                <a:latin typeface="+mn-lt"/>
              </a:rPr>
              <a:t>h</a:t>
            </a:r>
            <a:r>
              <a:rPr lang="en-US" sz="2000" spc="-140" dirty="0">
                <a:solidFill>
                  <a:srgbClr val="231F20"/>
                </a:solidFill>
                <a:latin typeface="+mn-lt"/>
              </a:rPr>
              <a:t> </a:t>
            </a:r>
            <a:r>
              <a:rPr lang="en-US" sz="2000" spc="-175" dirty="0">
                <a:solidFill>
                  <a:srgbClr val="231F20"/>
                </a:solidFill>
                <a:latin typeface="+mn-lt"/>
              </a:rPr>
              <a:t>m</a:t>
            </a:r>
            <a:r>
              <a:rPr lang="en-US" sz="2000" spc="-125" dirty="0">
                <a:solidFill>
                  <a:srgbClr val="231F20"/>
                </a:solidFill>
                <a:latin typeface="+mn-lt"/>
              </a:rPr>
              <a:t>o</a:t>
            </a:r>
            <a:r>
              <a:rPr lang="en-US" sz="2000" spc="-114" dirty="0">
                <a:solidFill>
                  <a:srgbClr val="231F20"/>
                </a:solidFill>
                <a:latin typeface="+mn-lt"/>
              </a:rPr>
              <a:t>r</a:t>
            </a:r>
            <a:r>
              <a:rPr lang="en-US" sz="2000" spc="-145" dirty="0">
                <a:solidFill>
                  <a:srgbClr val="231F20"/>
                </a:solidFill>
                <a:latin typeface="+mn-lt"/>
              </a:rPr>
              <a:t>e</a:t>
            </a:r>
            <a:r>
              <a:rPr lang="en-US" sz="2000" spc="-75" dirty="0">
                <a:solidFill>
                  <a:srgbClr val="231F20"/>
                </a:solidFill>
                <a:latin typeface="+mn-lt"/>
              </a:rPr>
              <a:t> </a:t>
            </a:r>
            <a:r>
              <a:rPr lang="en-US" sz="2000" spc="-180" dirty="0">
                <a:solidFill>
                  <a:srgbClr val="231F20"/>
                </a:solidFill>
                <a:latin typeface="+mn-lt"/>
              </a:rPr>
              <a:t>e</a:t>
            </a:r>
            <a:r>
              <a:rPr lang="en-US" sz="2000" spc="-25" dirty="0">
                <a:solidFill>
                  <a:srgbClr val="231F20"/>
                </a:solidFill>
                <a:latin typeface="+mn-lt"/>
              </a:rPr>
              <a:t>ff</a:t>
            </a:r>
            <a:r>
              <a:rPr lang="en-US" sz="2000" spc="-65" dirty="0">
                <a:solidFill>
                  <a:srgbClr val="231F20"/>
                </a:solidFill>
                <a:latin typeface="+mn-lt"/>
              </a:rPr>
              <a:t>i</a:t>
            </a:r>
            <a:r>
              <a:rPr lang="en-US" sz="2000" spc="-170" dirty="0">
                <a:solidFill>
                  <a:srgbClr val="231F20"/>
                </a:solidFill>
                <a:latin typeface="+mn-lt"/>
              </a:rPr>
              <a:t>c</a:t>
            </a:r>
            <a:r>
              <a:rPr lang="en-US" sz="2000" spc="-40" dirty="0">
                <a:solidFill>
                  <a:srgbClr val="231F20"/>
                </a:solidFill>
                <a:latin typeface="+mn-lt"/>
              </a:rPr>
              <a:t>i</a:t>
            </a:r>
            <a:r>
              <a:rPr lang="en-US" sz="2000" spc="-185" dirty="0">
                <a:solidFill>
                  <a:srgbClr val="231F20"/>
                </a:solidFill>
                <a:latin typeface="+mn-lt"/>
              </a:rPr>
              <a:t>e</a:t>
            </a:r>
            <a:r>
              <a:rPr lang="en-US" sz="2000" spc="-140" dirty="0">
                <a:solidFill>
                  <a:srgbClr val="231F20"/>
                </a:solidFill>
                <a:latin typeface="+mn-lt"/>
              </a:rPr>
              <a:t>n</a:t>
            </a:r>
            <a:r>
              <a:rPr lang="en-US" sz="2000" spc="20" dirty="0">
                <a:solidFill>
                  <a:srgbClr val="231F20"/>
                </a:solidFill>
                <a:latin typeface="+mn-lt"/>
              </a:rPr>
              <a:t>t</a:t>
            </a:r>
            <a:r>
              <a:rPr lang="en-US" sz="2000" spc="-140" dirty="0">
                <a:solidFill>
                  <a:srgbClr val="231F20"/>
                </a:solidFill>
                <a:latin typeface="+mn-lt"/>
              </a:rPr>
              <a:t> </a:t>
            </a:r>
            <a:r>
              <a:rPr lang="en-US" sz="2000" spc="-110" dirty="0">
                <a:solidFill>
                  <a:srgbClr val="231F20"/>
                </a:solidFill>
                <a:latin typeface="+mn-lt"/>
              </a:rPr>
              <a:t>u</a:t>
            </a:r>
            <a:r>
              <a:rPr lang="en-US" sz="2000" spc="-165" dirty="0">
                <a:solidFill>
                  <a:srgbClr val="231F20"/>
                </a:solidFill>
                <a:latin typeface="+mn-lt"/>
              </a:rPr>
              <a:t>s</a:t>
            </a:r>
            <a:r>
              <a:rPr lang="en-US" sz="2000" spc="-145" dirty="0">
                <a:solidFill>
                  <a:srgbClr val="231F20"/>
                </a:solidFill>
                <a:latin typeface="+mn-lt"/>
              </a:rPr>
              <a:t>e</a:t>
            </a:r>
            <a:r>
              <a:rPr lang="en-US" sz="2000" spc="-140" dirty="0">
                <a:solidFill>
                  <a:srgbClr val="231F20"/>
                </a:solidFill>
                <a:latin typeface="+mn-lt"/>
              </a:rPr>
              <a:t> </a:t>
            </a:r>
            <a:r>
              <a:rPr lang="en-US" sz="2000" spc="-125" dirty="0">
                <a:solidFill>
                  <a:srgbClr val="231F20"/>
                </a:solidFill>
                <a:latin typeface="+mn-lt"/>
              </a:rPr>
              <a:t>o</a:t>
            </a:r>
            <a:r>
              <a:rPr lang="en-US" sz="2000" spc="-25" dirty="0">
                <a:solidFill>
                  <a:srgbClr val="231F20"/>
                </a:solidFill>
                <a:latin typeface="+mn-lt"/>
              </a:rPr>
              <a:t>f</a:t>
            </a:r>
            <a:r>
              <a:rPr lang="en-US" sz="2000" spc="-140" dirty="0">
                <a:solidFill>
                  <a:srgbClr val="231F20"/>
                </a:solidFill>
                <a:latin typeface="+mn-lt"/>
              </a:rPr>
              <a:t> </a:t>
            </a:r>
            <a:r>
              <a:rPr lang="en-US" sz="2000" spc="-114" dirty="0">
                <a:solidFill>
                  <a:srgbClr val="231F20"/>
                </a:solidFill>
                <a:latin typeface="+mn-lt"/>
              </a:rPr>
              <a:t>r</a:t>
            </a:r>
            <a:r>
              <a:rPr lang="en-US" sz="2000" spc="-160" dirty="0">
                <a:solidFill>
                  <a:srgbClr val="231F20"/>
                </a:solidFill>
                <a:latin typeface="+mn-lt"/>
              </a:rPr>
              <a:t>e</a:t>
            </a:r>
            <a:r>
              <a:rPr lang="en-US" sz="2000" spc="-120" dirty="0">
                <a:solidFill>
                  <a:srgbClr val="231F20"/>
                </a:solidFill>
                <a:latin typeface="+mn-lt"/>
              </a:rPr>
              <a:t>s</a:t>
            </a:r>
            <a:r>
              <a:rPr lang="en-US" sz="2000" spc="-155" dirty="0">
                <a:solidFill>
                  <a:srgbClr val="231F20"/>
                </a:solidFill>
                <a:latin typeface="+mn-lt"/>
              </a:rPr>
              <a:t>o</a:t>
            </a:r>
            <a:r>
              <a:rPr lang="en-US" sz="2000" spc="-140" dirty="0">
                <a:solidFill>
                  <a:srgbClr val="231F20"/>
                </a:solidFill>
                <a:latin typeface="+mn-lt"/>
              </a:rPr>
              <a:t>u</a:t>
            </a:r>
            <a:r>
              <a:rPr lang="en-US" sz="2000" spc="-120" dirty="0">
                <a:solidFill>
                  <a:srgbClr val="231F20"/>
                </a:solidFill>
                <a:latin typeface="+mn-lt"/>
              </a:rPr>
              <a:t>r</a:t>
            </a:r>
            <a:r>
              <a:rPr lang="en-US" sz="2000" spc="-185" dirty="0">
                <a:solidFill>
                  <a:srgbClr val="231F20"/>
                </a:solidFill>
                <a:latin typeface="+mn-lt"/>
              </a:rPr>
              <a:t>c</a:t>
            </a:r>
            <a:r>
              <a:rPr lang="en-US" sz="2000" spc="-160" dirty="0">
                <a:solidFill>
                  <a:srgbClr val="231F20"/>
                </a:solidFill>
                <a:latin typeface="+mn-lt"/>
              </a:rPr>
              <a:t>e</a:t>
            </a:r>
            <a:r>
              <a:rPr lang="en-US" sz="2000" spc="-140" dirty="0">
                <a:solidFill>
                  <a:srgbClr val="231F20"/>
                </a:solidFill>
                <a:latin typeface="+mn-lt"/>
              </a:rPr>
              <a:t>s </a:t>
            </a:r>
            <a:r>
              <a:rPr lang="en-US" sz="2000" spc="-185" dirty="0">
                <a:solidFill>
                  <a:srgbClr val="231F20"/>
                </a:solidFill>
                <a:latin typeface="+mn-lt"/>
              </a:rPr>
              <a:t>a</a:t>
            </a:r>
            <a:r>
              <a:rPr lang="en-US" sz="2000" spc="-135" dirty="0">
                <a:solidFill>
                  <a:srgbClr val="231F20"/>
                </a:solidFill>
                <a:latin typeface="+mn-lt"/>
              </a:rPr>
              <a:t>n</a:t>
            </a:r>
            <a:r>
              <a:rPr lang="en-US" sz="2000" spc="-60" dirty="0">
                <a:solidFill>
                  <a:srgbClr val="231F20"/>
                </a:solidFill>
                <a:latin typeface="+mn-lt"/>
              </a:rPr>
              <a:t>d</a:t>
            </a:r>
            <a:r>
              <a:rPr lang="en-US" sz="2000" spc="-140" dirty="0">
                <a:solidFill>
                  <a:srgbClr val="231F20"/>
                </a:solidFill>
                <a:latin typeface="+mn-lt"/>
              </a:rPr>
              <a:t> </a:t>
            </a:r>
            <a:r>
              <a:rPr lang="en-US" sz="2000" spc="-114" dirty="0">
                <a:solidFill>
                  <a:srgbClr val="231F20"/>
                </a:solidFill>
                <a:latin typeface="+mn-lt"/>
              </a:rPr>
              <a:t>r</a:t>
            </a:r>
            <a:r>
              <a:rPr lang="en-US" sz="2000" spc="-170" dirty="0">
                <a:solidFill>
                  <a:srgbClr val="231F20"/>
                </a:solidFill>
                <a:latin typeface="+mn-lt"/>
              </a:rPr>
              <a:t>e</a:t>
            </a:r>
            <a:r>
              <a:rPr lang="en-US" sz="2000" spc="-114" dirty="0">
                <a:solidFill>
                  <a:srgbClr val="231F20"/>
                </a:solidFill>
                <a:latin typeface="+mn-lt"/>
              </a:rPr>
              <a:t>d</a:t>
            </a:r>
            <a:r>
              <a:rPr lang="en-US" sz="2000" spc="-140" dirty="0">
                <a:solidFill>
                  <a:srgbClr val="231F20"/>
                </a:solidFill>
                <a:latin typeface="+mn-lt"/>
              </a:rPr>
              <a:t>u</a:t>
            </a:r>
            <a:r>
              <a:rPr lang="en-US" sz="2000" spc="-120" dirty="0">
                <a:solidFill>
                  <a:srgbClr val="231F20"/>
                </a:solidFill>
                <a:latin typeface="+mn-lt"/>
              </a:rPr>
              <a:t>c</a:t>
            </a:r>
            <a:r>
              <a:rPr lang="en-US" sz="2000" spc="-10" dirty="0">
                <a:solidFill>
                  <a:srgbClr val="231F20"/>
                </a:solidFill>
                <a:latin typeface="+mn-lt"/>
              </a:rPr>
              <a:t>t</a:t>
            </a:r>
            <a:r>
              <a:rPr lang="en-US" sz="2000" spc="-30" dirty="0">
                <a:solidFill>
                  <a:srgbClr val="231F20"/>
                </a:solidFill>
                <a:latin typeface="+mn-lt"/>
              </a:rPr>
              <a:t>i</a:t>
            </a:r>
            <a:r>
              <a:rPr lang="en-US" sz="2000" spc="-125" dirty="0">
                <a:solidFill>
                  <a:srgbClr val="231F20"/>
                </a:solidFill>
                <a:latin typeface="+mn-lt"/>
              </a:rPr>
              <a:t>o</a:t>
            </a:r>
            <a:r>
              <a:rPr lang="en-US" sz="2000" spc="-90" dirty="0">
                <a:solidFill>
                  <a:srgbClr val="231F20"/>
                </a:solidFill>
                <a:latin typeface="+mn-lt"/>
              </a:rPr>
              <a:t>n</a:t>
            </a:r>
            <a:r>
              <a:rPr lang="en-US" sz="2000" spc="-140" dirty="0">
                <a:solidFill>
                  <a:srgbClr val="231F20"/>
                </a:solidFill>
                <a:latin typeface="+mn-lt"/>
              </a:rPr>
              <a:t> </a:t>
            </a:r>
            <a:r>
              <a:rPr lang="en-US" sz="2000" spc="-125" dirty="0">
                <a:solidFill>
                  <a:srgbClr val="231F20"/>
                </a:solidFill>
                <a:latin typeface="+mn-lt"/>
              </a:rPr>
              <a:t>o</a:t>
            </a:r>
            <a:r>
              <a:rPr lang="en-US" sz="2000" spc="-25" dirty="0">
                <a:solidFill>
                  <a:srgbClr val="231F20"/>
                </a:solidFill>
                <a:latin typeface="+mn-lt"/>
              </a:rPr>
              <a:t>f </a:t>
            </a:r>
            <a:r>
              <a:rPr lang="en-US" sz="2000" spc="-165" dirty="0">
                <a:solidFill>
                  <a:srgbClr val="231F20"/>
                </a:solidFill>
                <a:latin typeface="+mn-lt"/>
              </a:rPr>
              <a:t>w</a:t>
            </a:r>
            <a:r>
              <a:rPr lang="en-US" sz="2000" spc="-145" dirty="0">
                <a:solidFill>
                  <a:srgbClr val="231F20"/>
                </a:solidFill>
                <a:latin typeface="+mn-lt"/>
              </a:rPr>
              <a:t>a</a:t>
            </a:r>
            <a:r>
              <a:rPr lang="en-US" sz="2000" spc="-150" dirty="0">
                <a:solidFill>
                  <a:srgbClr val="231F20"/>
                </a:solidFill>
                <a:latin typeface="+mn-lt"/>
              </a:rPr>
              <a:t>s</a:t>
            </a:r>
            <a:r>
              <a:rPr lang="en-US" sz="2000" spc="-45" dirty="0">
                <a:solidFill>
                  <a:srgbClr val="231F20"/>
                </a:solidFill>
                <a:latin typeface="+mn-lt"/>
              </a:rPr>
              <a:t>t</a:t>
            </a:r>
            <a:r>
              <a:rPr lang="en-US" sz="2000" spc="-175" dirty="0">
                <a:solidFill>
                  <a:srgbClr val="231F20"/>
                </a:solidFill>
                <a:latin typeface="+mn-lt"/>
              </a:rPr>
              <a:t>e</a:t>
            </a:r>
            <a:r>
              <a:rPr lang="en-US" sz="2000" spc="-114" dirty="0">
                <a:solidFill>
                  <a:srgbClr val="231F20"/>
                </a:solidFill>
                <a:latin typeface="+mn-lt"/>
              </a:rPr>
              <a:t>,</a:t>
            </a:r>
            <a:r>
              <a:rPr lang="en-US" sz="2000" spc="-140" dirty="0">
                <a:solidFill>
                  <a:srgbClr val="231F20"/>
                </a:solidFill>
                <a:latin typeface="+mn-lt"/>
              </a:rPr>
              <a:t> </a:t>
            </a:r>
            <a:r>
              <a:rPr lang="en-US" sz="2000" spc="-130" dirty="0">
                <a:solidFill>
                  <a:srgbClr val="231F20"/>
                </a:solidFill>
                <a:latin typeface="+mn-lt"/>
              </a:rPr>
              <a:t>g</a:t>
            </a:r>
            <a:r>
              <a:rPr lang="en-US" sz="2000" spc="-190" dirty="0">
                <a:solidFill>
                  <a:srgbClr val="231F20"/>
                </a:solidFill>
                <a:latin typeface="+mn-lt"/>
              </a:rPr>
              <a:t>a</a:t>
            </a:r>
            <a:r>
              <a:rPr lang="en-US" sz="2000" spc="-40" dirty="0">
                <a:solidFill>
                  <a:srgbClr val="231F20"/>
                </a:solidFill>
                <a:latin typeface="+mn-lt"/>
              </a:rPr>
              <a:t>i</a:t>
            </a:r>
            <a:r>
              <a:rPr lang="en-US" sz="2000" spc="-145" dirty="0">
                <a:solidFill>
                  <a:srgbClr val="231F20"/>
                </a:solidFill>
                <a:latin typeface="+mn-lt"/>
              </a:rPr>
              <a:t>n</a:t>
            </a:r>
            <a:r>
              <a:rPr lang="en-US" sz="2000" spc="-40" dirty="0">
                <a:solidFill>
                  <a:srgbClr val="231F20"/>
                </a:solidFill>
                <a:latin typeface="+mn-lt"/>
              </a:rPr>
              <a:t>i</a:t>
            </a:r>
            <a:r>
              <a:rPr lang="en-US" sz="2000" spc="-150" dirty="0">
                <a:solidFill>
                  <a:srgbClr val="231F20"/>
                </a:solidFill>
                <a:latin typeface="+mn-lt"/>
              </a:rPr>
              <a:t>n</a:t>
            </a:r>
            <a:r>
              <a:rPr lang="en-US" sz="2000" spc="-125" dirty="0">
                <a:solidFill>
                  <a:srgbClr val="231F20"/>
                </a:solidFill>
                <a:latin typeface="+mn-lt"/>
              </a:rPr>
              <a:t>g</a:t>
            </a:r>
            <a:r>
              <a:rPr lang="en-US" sz="2000" spc="-140" dirty="0">
                <a:solidFill>
                  <a:srgbClr val="231F20"/>
                </a:solidFill>
                <a:latin typeface="+mn-lt"/>
              </a:rPr>
              <a:t> </a:t>
            </a:r>
            <a:r>
              <a:rPr lang="en-US" sz="2000" spc="-135" dirty="0">
                <a:solidFill>
                  <a:srgbClr val="231F20"/>
                </a:solidFill>
                <a:latin typeface="+mn-lt"/>
              </a:rPr>
              <a:t>a</a:t>
            </a:r>
            <a:r>
              <a:rPr lang="en-US" sz="2000" spc="-140" dirty="0">
                <a:solidFill>
                  <a:srgbClr val="231F20"/>
                </a:solidFill>
                <a:latin typeface="+mn-lt"/>
              </a:rPr>
              <a:t> </a:t>
            </a:r>
            <a:r>
              <a:rPr lang="en-US" sz="2000" spc="-135" dirty="0">
                <a:solidFill>
                  <a:srgbClr val="231F20"/>
                </a:solidFill>
                <a:latin typeface="+mn-lt"/>
              </a:rPr>
              <a:t>c</a:t>
            </a:r>
            <a:r>
              <a:rPr lang="en-US" sz="2000" spc="-65" dirty="0">
                <a:solidFill>
                  <a:srgbClr val="231F20"/>
                </a:solidFill>
                <a:latin typeface="+mn-lt"/>
              </a:rPr>
              <a:t>o</a:t>
            </a:r>
            <a:r>
              <a:rPr lang="en-US" sz="2000" spc="-120" dirty="0">
                <a:solidFill>
                  <a:srgbClr val="231F20"/>
                </a:solidFill>
                <a:latin typeface="+mn-lt"/>
              </a:rPr>
              <a:t>m</a:t>
            </a:r>
            <a:r>
              <a:rPr lang="en-US" sz="2000" spc="-25" dirty="0">
                <a:solidFill>
                  <a:srgbClr val="231F20"/>
                </a:solidFill>
                <a:latin typeface="+mn-lt"/>
              </a:rPr>
              <a:t>p</a:t>
            </a:r>
            <a:r>
              <a:rPr lang="en-US" sz="2000" spc="-95" dirty="0">
                <a:solidFill>
                  <a:srgbClr val="231F20"/>
                </a:solidFill>
                <a:latin typeface="+mn-lt"/>
              </a:rPr>
              <a:t>e</a:t>
            </a:r>
            <a:r>
              <a:rPr lang="en-US" sz="2000" spc="80" dirty="0">
                <a:solidFill>
                  <a:srgbClr val="231F20"/>
                </a:solidFill>
                <a:latin typeface="+mn-lt"/>
              </a:rPr>
              <a:t>t</a:t>
            </a:r>
            <a:r>
              <a:rPr lang="en-US" sz="2000" spc="75" dirty="0">
                <a:solidFill>
                  <a:srgbClr val="231F20"/>
                </a:solidFill>
                <a:latin typeface="+mn-lt"/>
              </a:rPr>
              <a:t>i</a:t>
            </a:r>
            <a:r>
              <a:rPr lang="en-US" sz="2000" spc="80" dirty="0">
                <a:solidFill>
                  <a:srgbClr val="231F20"/>
                </a:solidFill>
                <a:latin typeface="+mn-lt"/>
              </a:rPr>
              <a:t>t</a:t>
            </a:r>
            <a:r>
              <a:rPr lang="en-US" sz="2000" spc="90" dirty="0">
                <a:solidFill>
                  <a:srgbClr val="231F20"/>
                </a:solidFill>
                <a:latin typeface="+mn-lt"/>
              </a:rPr>
              <a:t>i</a:t>
            </a:r>
            <a:r>
              <a:rPr lang="en-US" sz="2000" spc="-95" dirty="0">
                <a:solidFill>
                  <a:srgbClr val="231F20"/>
                </a:solidFill>
                <a:latin typeface="+mn-lt"/>
              </a:rPr>
              <a:t>v</a:t>
            </a:r>
            <a:r>
              <a:rPr lang="en-US" sz="2000" spc="-70" dirty="0">
                <a:solidFill>
                  <a:srgbClr val="231F20"/>
                </a:solidFill>
                <a:latin typeface="+mn-lt"/>
              </a:rPr>
              <a:t>e</a:t>
            </a:r>
            <a:r>
              <a:rPr lang="en-US" sz="2000" spc="-150" dirty="0">
                <a:solidFill>
                  <a:srgbClr val="231F20"/>
                </a:solidFill>
                <a:latin typeface="+mn-lt"/>
              </a:rPr>
              <a:t> </a:t>
            </a:r>
            <a:r>
              <a:rPr lang="en-US" sz="2000" spc="-120" dirty="0">
                <a:solidFill>
                  <a:srgbClr val="231F20"/>
                </a:solidFill>
                <a:latin typeface="+mn-lt"/>
              </a:rPr>
              <a:t>a</a:t>
            </a:r>
            <a:r>
              <a:rPr lang="en-US" sz="2000" spc="-15" dirty="0">
                <a:solidFill>
                  <a:srgbClr val="231F20"/>
                </a:solidFill>
                <a:latin typeface="+mn-lt"/>
              </a:rPr>
              <a:t>d</a:t>
            </a:r>
            <a:r>
              <a:rPr lang="en-US" sz="2000" spc="-55" dirty="0">
                <a:solidFill>
                  <a:srgbClr val="231F20"/>
                </a:solidFill>
                <a:latin typeface="+mn-lt"/>
              </a:rPr>
              <a:t>v</a:t>
            </a:r>
            <a:r>
              <a:rPr lang="en-US" sz="2000" spc="-25" dirty="0">
                <a:solidFill>
                  <a:srgbClr val="231F20"/>
                </a:solidFill>
                <a:latin typeface="+mn-lt"/>
              </a:rPr>
              <a:t>an</a:t>
            </a:r>
            <a:r>
              <a:rPr lang="en-US" sz="2000" spc="-15" dirty="0">
                <a:solidFill>
                  <a:srgbClr val="231F20"/>
                </a:solidFill>
                <a:latin typeface="+mn-lt"/>
              </a:rPr>
              <a:t>t</a:t>
            </a:r>
            <a:r>
              <a:rPr lang="en-US" sz="2000" spc="-90" dirty="0">
                <a:solidFill>
                  <a:srgbClr val="231F20"/>
                </a:solidFill>
                <a:latin typeface="+mn-lt"/>
              </a:rPr>
              <a:t>a</a:t>
            </a:r>
            <a:r>
              <a:rPr lang="en-US" sz="2000" spc="-70" dirty="0">
                <a:solidFill>
                  <a:srgbClr val="231F20"/>
                </a:solidFill>
                <a:latin typeface="+mn-lt"/>
              </a:rPr>
              <a:t>ge</a:t>
            </a:r>
            <a:r>
              <a:rPr lang="en-US" sz="2000" spc="-35" dirty="0">
                <a:solidFill>
                  <a:srgbClr val="231F20"/>
                </a:solidFill>
                <a:latin typeface="+mn-lt"/>
              </a:rPr>
              <a:t> </a:t>
            </a:r>
            <a:r>
              <a:rPr lang="en-US" sz="2000" spc="-165" dirty="0">
                <a:solidFill>
                  <a:srgbClr val="231F20"/>
                </a:solidFill>
                <a:latin typeface="+mn-lt"/>
              </a:rPr>
              <a:t>a</a:t>
            </a:r>
            <a:r>
              <a:rPr lang="en-US" sz="2000" spc="-160" dirty="0">
                <a:solidFill>
                  <a:srgbClr val="231F20"/>
                </a:solidFill>
                <a:latin typeface="+mn-lt"/>
              </a:rPr>
              <a:t>n</a:t>
            </a:r>
            <a:r>
              <a:rPr lang="en-US" sz="2000" spc="-60" dirty="0">
                <a:solidFill>
                  <a:srgbClr val="231F20"/>
                </a:solidFill>
                <a:latin typeface="+mn-lt"/>
              </a:rPr>
              <a:t>d</a:t>
            </a:r>
            <a:r>
              <a:rPr lang="en-US" sz="2000" spc="-145" dirty="0">
                <a:solidFill>
                  <a:srgbClr val="231F20"/>
                </a:solidFill>
                <a:latin typeface="+mn-lt"/>
              </a:rPr>
              <a:t> </a:t>
            </a:r>
            <a:r>
              <a:rPr lang="en-US" sz="2000" spc="80" dirty="0">
                <a:solidFill>
                  <a:srgbClr val="231F20"/>
                </a:solidFill>
                <a:latin typeface="+mn-lt"/>
              </a:rPr>
              <a:t>t</a:t>
            </a:r>
            <a:r>
              <a:rPr lang="en-US" sz="2000" spc="-15" dirty="0">
                <a:solidFill>
                  <a:srgbClr val="231F20"/>
                </a:solidFill>
                <a:latin typeface="+mn-lt"/>
              </a:rPr>
              <a:t>h</a:t>
            </a:r>
            <a:r>
              <a:rPr lang="en-US" sz="2000" spc="-70" dirty="0">
                <a:solidFill>
                  <a:srgbClr val="231F20"/>
                </a:solidFill>
                <a:latin typeface="+mn-lt"/>
              </a:rPr>
              <a:t>e</a:t>
            </a:r>
            <a:r>
              <a:rPr lang="en-US" sz="2000" spc="-150" dirty="0">
                <a:solidFill>
                  <a:srgbClr val="231F20"/>
                </a:solidFill>
                <a:latin typeface="+mn-lt"/>
              </a:rPr>
              <a:t> </a:t>
            </a:r>
            <a:r>
              <a:rPr lang="en-US" sz="2000" spc="50" dirty="0">
                <a:solidFill>
                  <a:srgbClr val="231F20"/>
                </a:solidFill>
                <a:latin typeface="+mn-lt"/>
              </a:rPr>
              <a:t>t</a:t>
            </a:r>
            <a:r>
              <a:rPr lang="en-US" sz="2000" spc="80" dirty="0">
                <a:solidFill>
                  <a:srgbClr val="231F20"/>
                </a:solidFill>
                <a:latin typeface="+mn-lt"/>
              </a:rPr>
              <a:t>r</a:t>
            </a:r>
            <a:r>
              <a:rPr lang="en-US" sz="2000" spc="-45" dirty="0">
                <a:solidFill>
                  <a:srgbClr val="231F20"/>
                </a:solidFill>
                <a:latin typeface="+mn-lt"/>
              </a:rPr>
              <a:t>us</a:t>
            </a:r>
            <a:r>
              <a:rPr lang="en-US" sz="2000" spc="120" dirty="0">
                <a:solidFill>
                  <a:srgbClr val="231F20"/>
                </a:solidFill>
                <a:latin typeface="+mn-lt"/>
              </a:rPr>
              <a:t>t</a:t>
            </a:r>
            <a:r>
              <a:rPr lang="en-US" sz="2000" spc="-150" dirty="0">
                <a:solidFill>
                  <a:srgbClr val="231F20"/>
                </a:solidFill>
                <a:latin typeface="+mn-lt"/>
              </a:rPr>
              <a:t> </a:t>
            </a:r>
            <a:r>
              <a:rPr lang="en-US" sz="2000" spc="-60" dirty="0">
                <a:solidFill>
                  <a:srgbClr val="231F20"/>
                </a:solidFill>
                <a:latin typeface="+mn-lt"/>
              </a:rPr>
              <a:t>o</a:t>
            </a:r>
            <a:r>
              <a:rPr lang="en-US" sz="2000" spc="75" dirty="0">
                <a:solidFill>
                  <a:srgbClr val="231F20"/>
                </a:solidFill>
                <a:latin typeface="+mn-lt"/>
              </a:rPr>
              <a:t>f</a:t>
            </a:r>
            <a:r>
              <a:rPr lang="en-US" sz="2000" spc="-150" dirty="0">
                <a:solidFill>
                  <a:srgbClr val="231F20"/>
                </a:solidFill>
                <a:latin typeface="+mn-lt"/>
              </a:rPr>
              <a:t> </a:t>
            </a:r>
            <a:r>
              <a:rPr lang="en-US" sz="2000" spc="-65" dirty="0" smtClean="0">
                <a:solidFill>
                  <a:srgbClr val="231F20"/>
                </a:solidFill>
                <a:latin typeface="+mn-lt"/>
              </a:rPr>
              <a:t>s</a:t>
            </a:r>
            <a:r>
              <a:rPr lang="en-US" sz="2000" spc="-5" dirty="0" smtClean="0">
                <a:solidFill>
                  <a:srgbClr val="231F20"/>
                </a:solidFill>
                <a:latin typeface="+mn-lt"/>
              </a:rPr>
              <a:t>t</a:t>
            </a:r>
            <a:r>
              <a:rPr lang="en-US" sz="2000" spc="-15" dirty="0" smtClean="0">
                <a:solidFill>
                  <a:srgbClr val="231F20"/>
                </a:solidFill>
                <a:latin typeface="+mn-lt"/>
              </a:rPr>
              <a:t>a</a:t>
            </a:r>
            <a:r>
              <a:rPr lang="en-US" sz="2000" spc="-25" dirty="0" smtClean="0">
                <a:solidFill>
                  <a:srgbClr val="231F20"/>
                </a:solidFill>
                <a:latin typeface="+mn-lt"/>
              </a:rPr>
              <a:t>k</a:t>
            </a:r>
            <a:r>
              <a:rPr lang="en-US" sz="2000" spc="-100" dirty="0" smtClean="0">
                <a:solidFill>
                  <a:srgbClr val="231F20"/>
                </a:solidFill>
                <a:latin typeface="+mn-lt"/>
              </a:rPr>
              <a:t>e</a:t>
            </a:r>
            <a:r>
              <a:rPr lang="en-US" sz="2000" spc="-10" dirty="0" smtClean="0">
                <a:solidFill>
                  <a:srgbClr val="231F20"/>
                </a:solidFill>
                <a:latin typeface="+mn-lt"/>
              </a:rPr>
              <a:t>h</a:t>
            </a:r>
            <a:r>
              <a:rPr lang="en-US" sz="2000" spc="-70" dirty="0" smtClean="0">
                <a:solidFill>
                  <a:srgbClr val="231F20"/>
                </a:solidFill>
                <a:latin typeface="+mn-lt"/>
              </a:rPr>
              <a:t>o</a:t>
            </a:r>
            <a:r>
              <a:rPr lang="en-US" sz="2000" spc="75" dirty="0" smtClean="0">
                <a:solidFill>
                  <a:srgbClr val="231F20"/>
                </a:solidFill>
                <a:latin typeface="+mn-lt"/>
              </a:rPr>
              <a:t>l</a:t>
            </a:r>
            <a:r>
              <a:rPr lang="en-US" sz="2000" spc="-40" dirty="0" smtClean="0">
                <a:solidFill>
                  <a:srgbClr val="231F20"/>
                </a:solidFill>
                <a:latin typeface="+mn-lt"/>
              </a:rPr>
              <a:t>d</a:t>
            </a:r>
            <a:r>
              <a:rPr lang="en-US" sz="2000" spc="-100" dirty="0" smtClean="0">
                <a:solidFill>
                  <a:srgbClr val="231F20"/>
                </a:solidFill>
                <a:latin typeface="+mn-lt"/>
              </a:rPr>
              <a:t>e</a:t>
            </a:r>
            <a:r>
              <a:rPr lang="en-US" sz="2000" spc="10" dirty="0" smtClean="0">
                <a:solidFill>
                  <a:srgbClr val="231F20"/>
                </a:solidFill>
                <a:latin typeface="+mn-lt"/>
              </a:rPr>
              <a:t>r</a:t>
            </a:r>
            <a:r>
              <a:rPr lang="en-US" sz="2000" spc="-80" dirty="0" smtClean="0">
                <a:solidFill>
                  <a:srgbClr val="231F20"/>
                </a:solidFill>
                <a:latin typeface="+mn-lt"/>
              </a:rPr>
              <a:t>s.</a:t>
            </a:r>
          </a:p>
          <a:p>
            <a:endParaRPr lang="en-GB" dirty="0"/>
          </a:p>
        </p:txBody>
      </p:sp>
    </p:spTree>
    <p:extLst>
      <p:ext uri="{BB962C8B-B14F-4D97-AF65-F5344CB8AC3E}">
        <p14:creationId xmlns:p14="http://schemas.microsoft.com/office/powerpoint/2010/main" val="3517968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087438"/>
            <a:ext cx="8001000" cy="1145123"/>
          </a:xfrm>
        </p:spPr>
        <p:txBody>
          <a:bodyPr>
            <a:normAutofit/>
          </a:bodyPr>
          <a:lstStyle/>
          <a:p>
            <a:pPr marL="12700" marR="12700">
              <a:lnSpc>
                <a:spcPts val="1900"/>
              </a:lnSpc>
            </a:pPr>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40" dirty="0">
                <a:solidFill>
                  <a:srgbClr val="00A650"/>
                </a:solidFill>
                <a:cs typeface="Arial"/>
              </a:rPr>
              <a:t>i</a:t>
            </a:r>
            <a:r>
              <a:rPr lang="en-US" spc="-35" dirty="0">
                <a:solidFill>
                  <a:srgbClr val="00A650"/>
                </a:solidFill>
                <a:cs typeface="Arial"/>
              </a:rPr>
              <a:t>s</a:t>
            </a:r>
            <a:r>
              <a:rPr lang="en-US" spc="-120" dirty="0">
                <a:solidFill>
                  <a:srgbClr val="00A650"/>
                </a:solidFill>
                <a:cs typeface="Arial"/>
              </a:rPr>
              <a:t> </a:t>
            </a:r>
            <a:r>
              <a:rPr lang="en-US" spc="-90" dirty="0">
                <a:solidFill>
                  <a:srgbClr val="00A650"/>
                </a:solidFill>
                <a:cs typeface="Arial"/>
              </a:rPr>
              <a:t>a</a:t>
            </a:r>
            <a:r>
              <a:rPr lang="en-US" spc="-10" dirty="0">
                <a:solidFill>
                  <a:srgbClr val="00A650"/>
                </a:solidFill>
                <a:cs typeface="Arial"/>
              </a:rPr>
              <a:t>n</a:t>
            </a:r>
            <a:r>
              <a:rPr lang="en-US" spc="-120" dirty="0">
                <a:solidFill>
                  <a:srgbClr val="00A650"/>
                </a:solidFill>
                <a:cs typeface="Arial"/>
              </a:rPr>
              <a:t> </a:t>
            </a:r>
            <a:r>
              <a:rPr lang="en-US" spc="-70" dirty="0" smtClean="0">
                <a:solidFill>
                  <a:srgbClr val="00A650"/>
                </a:solidFill>
                <a:cs typeface="Arial"/>
              </a:rPr>
              <a:t>e</a:t>
            </a:r>
            <a:r>
              <a:rPr lang="en-US" spc="-80" dirty="0" smtClean="0">
                <a:solidFill>
                  <a:srgbClr val="00A650"/>
                </a:solidFill>
                <a:cs typeface="Arial"/>
              </a:rPr>
              <a:t>n</a:t>
            </a:r>
            <a:r>
              <a:rPr lang="en-US" spc="-135" dirty="0" smtClean="0">
                <a:solidFill>
                  <a:srgbClr val="00A650"/>
                </a:solidFill>
                <a:cs typeface="Arial"/>
              </a:rPr>
              <a:t>v</a:t>
            </a:r>
            <a:r>
              <a:rPr lang="en-US" spc="5" dirty="0" smtClean="0">
                <a:solidFill>
                  <a:srgbClr val="00A650"/>
                </a:solidFill>
                <a:cs typeface="Arial"/>
              </a:rPr>
              <a:t>i</a:t>
            </a:r>
            <a:r>
              <a:rPr lang="en-US" spc="-45" dirty="0" smtClean="0">
                <a:solidFill>
                  <a:srgbClr val="00A650"/>
                </a:solidFill>
                <a:cs typeface="Arial"/>
              </a:rPr>
              <a:t>r</a:t>
            </a:r>
            <a:r>
              <a:rPr lang="en-US" spc="-140" dirty="0" smtClean="0">
                <a:solidFill>
                  <a:srgbClr val="00A650"/>
                </a:solidFill>
                <a:cs typeface="Arial"/>
              </a:rPr>
              <a:t>o</a:t>
            </a:r>
            <a:r>
              <a:rPr lang="en-US" spc="-100" dirty="0" smtClean="0">
                <a:solidFill>
                  <a:srgbClr val="00A650"/>
                </a:solidFill>
                <a:cs typeface="Arial"/>
              </a:rPr>
              <a:t>n</a:t>
            </a:r>
            <a:r>
              <a:rPr lang="en-US" spc="-160" dirty="0" smtClean="0">
                <a:solidFill>
                  <a:srgbClr val="00A650"/>
                </a:solidFill>
                <a:cs typeface="Arial"/>
              </a:rPr>
              <a:t>m</a:t>
            </a:r>
            <a:r>
              <a:rPr lang="en-US" spc="-70" dirty="0" smtClean="0">
                <a:solidFill>
                  <a:srgbClr val="00A650"/>
                </a:solidFill>
                <a:cs typeface="Arial"/>
              </a:rPr>
              <a:t>e</a:t>
            </a:r>
            <a:r>
              <a:rPr lang="en-US" spc="-90" dirty="0" smtClean="0">
                <a:solidFill>
                  <a:srgbClr val="00A650"/>
                </a:solidFill>
                <a:cs typeface="Arial"/>
              </a:rPr>
              <a:t>n</a:t>
            </a:r>
            <a:r>
              <a:rPr lang="en-US" spc="-15" dirty="0" smtClean="0">
                <a:solidFill>
                  <a:srgbClr val="00A650"/>
                </a:solidFill>
                <a:cs typeface="Arial"/>
              </a:rPr>
              <a:t>t</a:t>
            </a:r>
            <a:r>
              <a:rPr lang="en-US" spc="-25" dirty="0" smtClean="0">
                <a:solidFill>
                  <a:srgbClr val="00A650"/>
                </a:solidFill>
                <a:cs typeface="Arial"/>
              </a:rPr>
              <a:t>a</a:t>
            </a:r>
            <a:r>
              <a:rPr lang="en-US" spc="50" dirty="0" smtClean="0">
                <a:solidFill>
                  <a:srgbClr val="00A650"/>
                </a:solidFill>
                <a:cs typeface="Arial"/>
              </a:rPr>
              <a:t>l</a:t>
            </a:r>
            <a:br>
              <a:rPr lang="en-US" spc="50" dirty="0" smtClean="0">
                <a:solidFill>
                  <a:srgbClr val="00A650"/>
                </a:solidFill>
                <a:cs typeface="Arial"/>
              </a:rPr>
            </a:br>
            <a:r>
              <a:rPr lang="en-US" spc="50" dirty="0">
                <a:solidFill>
                  <a:srgbClr val="00A650"/>
                </a:solidFill>
                <a:cs typeface="Arial"/>
              </a:rPr>
              <a:t/>
            </a:r>
            <a:br>
              <a:rPr lang="en-US" spc="50" dirty="0">
                <a:solidFill>
                  <a:srgbClr val="00A650"/>
                </a:solidFill>
                <a:cs typeface="Arial"/>
              </a:rPr>
            </a:br>
            <a:r>
              <a:rPr lang="en-US" spc="50" dirty="0" smtClean="0">
                <a:solidFill>
                  <a:srgbClr val="00A650"/>
                </a:solidFill>
                <a:cs typeface="Arial"/>
              </a:rPr>
              <a:t> </a:t>
            </a:r>
            <a:r>
              <a:rPr lang="en-US" spc="-160" dirty="0">
                <a:solidFill>
                  <a:srgbClr val="00A650"/>
                </a:solidFill>
                <a:cs typeface="Arial"/>
              </a:rPr>
              <a:t>m</a:t>
            </a:r>
            <a:r>
              <a:rPr lang="en-US" spc="-90" dirty="0">
                <a:solidFill>
                  <a:srgbClr val="00A650"/>
                </a:solidFill>
                <a:cs typeface="Arial"/>
              </a:rPr>
              <a:t>an</a:t>
            </a:r>
            <a:r>
              <a:rPr lang="en-US" spc="-95" dirty="0">
                <a:solidFill>
                  <a:srgbClr val="00A650"/>
                </a:solidFill>
                <a:cs typeface="Arial"/>
              </a:rPr>
              <a:t>a</a:t>
            </a:r>
            <a:r>
              <a:rPr lang="en-US" spc="-90" dirty="0">
                <a:solidFill>
                  <a:srgbClr val="00A650"/>
                </a:solidFill>
                <a:cs typeface="Arial"/>
              </a:rPr>
              <a:t>ge</a:t>
            </a:r>
            <a:r>
              <a:rPr lang="en-US" spc="-130" dirty="0">
                <a:solidFill>
                  <a:srgbClr val="00A650"/>
                </a:solidFill>
                <a:cs typeface="Arial"/>
              </a:rPr>
              <a:t>m</a:t>
            </a:r>
            <a:r>
              <a:rPr lang="en-US" spc="-70" dirty="0">
                <a:solidFill>
                  <a:srgbClr val="00A650"/>
                </a:solidFill>
                <a:cs typeface="Arial"/>
              </a:rPr>
              <a:t>e</a:t>
            </a:r>
            <a:r>
              <a:rPr lang="en-US" spc="-90" dirty="0">
                <a:solidFill>
                  <a:srgbClr val="00A650"/>
                </a:solidFill>
                <a:cs typeface="Arial"/>
              </a:rPr>
              <a:t>n</a:t>
            </a:r>
            <a:r>
              <a:rPr lang="en-US" spc="75" dirty="0">
                <a:solidFill>
                  <a:srgbClr val="00A650"/>
                </a:solidFill>
                <a:cs typeface="Arial"/>
              </a:rPr>
              <a:t>t</a:t>
            </a:r>
            <a:r>
              <a:rPr lang="en-US" spc="-120" dirty="0">
                <a:solidFill>
                  <a:srgbClr val="00A650"/>
                </a:solidFill>
                <a:cs typeface="Arial"/>
              </a:rPr>
              <a:t> </a:t>
            </a:r>
            <a:r>
              <a:rPr lang="en-US" spc="-80" dirty="0" smtClean="0">
                <a:solidFill>
                  <a:srgbClr val="00A650"/>
                </a:solidFill>
                <a:cs typeface="Arial"/>
              </a:rPr>
              <a:t>s</a:t>
            </a:r>
            <a:r>
              <a:rPr lang="en-US" spc="-65" dirty="0" smtClean="0">
                <a:solidFill>
                  <a:srgbClr val="00A650"/>
                </a:solidFill>
                <a:cs typeface="Arial"/>
              </a:rPr>
              <a:t>y</a:t>
            </a:r>
            <a:r>
              <a:rPr lang="en-US" spc="-100" dirty="0" smtClean="0">
                <a:solidFill>
                  <a:srgbClr val="00A650"/>
                </a:solidFill>
                <a:cs typeface="Arial"/>
              </a:rPr>
              <a:t>s</a:t>
            </a:r>
            <a:r>
              <a:rPr lang="en-US" spc="35" dirty="0" smtClean="0">
                <a:solidFill>
                  <a:srgbClr val="00A650"/>
                </a:solidFill>
                <a:cs typeface="Arial"/>
              </a:rPr>
              <a:t>t</a:t>
            </a:r>
            <a:r>
              <a:rPr lang="en-US" spc="-90" dirty="0" smtClean="0">
                <a:solidFill>
                  <a:srgbClr val="00A650"/>
                </a:solidFill>
                <a:cs typeface="Arial"/>
              </a:rPr>
              <a:t>e</a:t>
            </a:r>
            <a:r>
              <a:rPr lang="en-US" spc="-100" dirty="0" smtClean="0">
                <a:solidFill>
                  <a:srgbClr val="00A650"/>
                </a:solidFill>
                <a:cs typeface="Arial"/>
              </a:rPr>
              <a:t>m</a:t>
            </a:r>
            <a:r>
              <a:rPr lang="en-US" spc="-180" dirty="0" smtClean="0">
                <a:solidFill>
                  <a:srgbClr val="00A650"/>
                </a:solidFill>
                <a:cs typeface="Arial"/>
              </a:rPr>
              <a:t>?</a:t>
            </a:r>
            <a:endParaRPr lang="en-US" dirty="0">
              <a:cs typeface="Arial"/>
            </a:endParaRPr>
          </a:p>
        </p:txBody>
      </p:sp>
      <p:sp>
        <p:nvSpPr>
          <p:cNvPr id="3" name="Content Placeholder 2"/>
          <p:cNvSpPr>
            <a:spLocks noGrp="1"/>
          </p:cNvSpPr>
          <p:nvPr>
            <p:ph idx="1"/>
          </p:nvPr>
        </p:nvSpPr>
        <p:spPr>
          <a:xfrm>
            <a:off x="737754" y="2434442"/>
            <a:ext cx="8001000" cy="4108862"/>
          </a:xfrm>
        </p:spPr>
        <p:txBody>
          <a:bodyPr>
            <a:noAutofit/>
          </a:bodyPr>
          <a:lstStyle/>
          <a:p>
            <a:r>
              <a:rPr lang="en-US" sz="2000" dirty="0"/>
              <a:t>An environmental management system helps </a:t>
            </a:r>
            <a:r>
              <a:rPr lang="en-US" sz="2000" dirty="0" smtClean="0"/>
              <a:t>organizations </a:t>
            </a:r>
            <a:r>
              <a:rPr lang="en-US" sz="2000" dirty="0"/>
              <a:t>identify,  manage</a:t>
            </a:r>
            <a:r>
              <a:rPr lang="en-US" sz="2000" dirty="0" smtClean="0"/>
              <a:t>, </a:t>
            </a:r>
            <a:r>
              <a:rPr lang="en-US" sz="2000" dirty="0"/>
              <a:t>monitor and control their environmental issues in a </a:t>
            </a:r>
            <a:r>
              <a:rPr lang="en-US" sz="2000" dirty="0" smtClean="0"/>
              <a:t>holistic </a:t>
            </a:r>
            <a:r>
              <a:rPr lang="en-US" sz="2000" dirty="0"/>
              <a:t>manner</a:t>
            </a:r>
            <a:r>
              <a:rPr lang="en-US" sz="2000" dirty="0" smtClean="0"/>
              <a:t>.</a:t>
            </a:r>
          </a:p>
          <a:p>
            <a:endParaRPr lang="en-US" sz="2000" dirty="0"/>
          </a:p>
          <a:p>
            <a:r>
              <a:rPr lang="en-US" sz="2000" dirty="0"/>
              <a:t>Like other ISO management systems, it uses a High-Level Structure. This means it can be integrated easily into any existing ISO management system</a:t>
            </a:r>
            <a:r>
              <a:rPr lang="en-US" sz="2000" dirty="0" smtClean="0"/>
              <a:t>.</a:t>
            </a:r>
          </a:p>
          <a:p>
            <a:endParaRPr lang="en-US" sz="2000" dirty="0"/>
          </a:p>
          <a:p>
            <a:r>
              <a:rPr lang="en-US" sz="2000" dirty="0"/>
              <a:t>It also includes the need for continual improvement of an organization’s systems and approach to environmental concerns. </a:t>
            </a:r>
          </a:p>
        </p:txBody>
      </p:sp>
    </p:spTree>
    <p:extLst>
      <p:ext uri="{BB962C8B-B14F-4D97-AF65-F5344CB8AC3E}">
        <p14:creationId xmlns:p14="http://schemas.microsoft.com/office/powerpoint/2010/main" val="303769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220" dirty="0" smtClean="0">
                <a:solidFill>
                  <a:srgbClr val="00A650"/>
                </a:solidFill>
                <a:cs typeface="Arial"/>
              </a:rPr>
              <a:t>W</a:t>
            </a:r>
            <a:r>
              <a:rPr lang="en-US" spc="-55" dirty="0" smtClean="0">
                <a:solidFill>
                  <a:srgbClr val="00A650"/>
                </a:solidFill>
                <a:cs typeface="Arial"/>
              </a:rPr>
              <a:t>h</a:t>
            </a:r>
            <a:r>
              <a:rPr lang="en-US" spc="-50" dirty="0" smtClean="0">
                <a:solidFill>
                  <a:srgbClr val="00A650"/>
                </a:solidFill>
                <a:cs typeface="Arial"/>
              </a:rPr>
              <a:t>o is ISO 14001 for?</a:t>
            </a:r>
            <a:endParaRPr lang="en-US" dirty="0"/>
          </a:p>
        </p:txBody>
      </p:sp>
      <p:sp>
        <p:nvSpPr>
          <p:cNvPr id="3" name="Content Placeholder 2"/>
          <p:cNvSpPr>
            <a:spLocks noGrp="1"/>
          </p:cNvSpPr>
          <p:nvPr>
            <p:ph idx="1"/>
          </p:nvPr>
        </p:nvSpPr>
        <p:spPr>
          <a:xfrm>
            <a:off x="571500" y="2765302"/>
            <a:ext cx="8001000" cy="3408363"/>
          </a:xfrm>
        </p:spPr>
        <p:txBody>
          <a:bodyPr/>
          <a:lstStyle/>
          <a:p>
            <a:r>
              <a:rPr lang="en-US" sz="2000" spc="-50" dirty="0">
                <a:solidFill>
                  <a:srgbClr val="231F20"/>
                </a:solidFill>
                <a:latin typeface="+mn-lt"/>
                <a:cs typeface="Times New Roman"/>
              </a:rPr>
              <a:t>ISO</a:t>
            </a:r>
            <a:r>
              <a:rPr lang="en-US" sz="2000" spc="-95" dirty="0">
                <a:solidFill>
                  <a:srgbClr val="231F20"/>
                </a:solidFill>
                <a:latin typeface="+mn-lt"/>
                <a:cs typeface="Times New Roman"/>
              </a:rPr>
              <a:t> </a:t>
            </a:r>
            <a:r>
              <a:rPr lang="en-US" sz="2000" spc="-155" dirty="0">
                <a:solidFill>
                  <a:srgbClr val="231F20"/>
                </a:solidFill>
                <a:latin typeface="+mn-lt"/>
                <a:cs typeface="Times New Roman"/>
              </a:rPr>
              <a:t>1</a:t>
            </a:r>
            <a:r>
              <a:rPr lang="en-US" sz="2000" spc="-10" dirty="0">
                <a:solidFill>
                  <a:srgbClr val="231F20"/>
                </a:solidFill>
                <a:latin typeface="+mn-lt"/>
                <a:cs typeface="Times New Roman"/>
              </a:rPr>
              <a:t>400</a:t>
            </a:r>
            <a:r>
              <a:rPr lang="en-US" sz="2000" spc="10" dirty="0">
                <a:solidFill>
                  <a:srgbClr val="231F20"/>
                </a:solidFill>
                <a:latin typeface="+mn-lt"/>
                <a:cs typeface="Times New Roman"/>
              </a:rPr>
              <a:t>1</a:t>
            </a:r>
            <a:r>
              <a:rPr lang="en-US" sz="2000" spc="-110" dirty="0">
                <a:solidFill>
                  <a:srgbClr val="231F20"/>
                </a:solidFill>
                <a:latin typeface="+mn-lt"/>
                <a:cs typeface="Times New Roman"/>
              </a:rPr>
              <a:t> </a:t>
            </a:r>
            <a:r>
              <a:rPr lang="en-US" sz="2000" spc="-10" dirty="0">
                <a:solidFill>
                  <a:srgbClr val="231F20"/>
                </a:solidFill>
                <a:latin typeface="+mn-lt"/>
                <a:cs typeface="Times New Roman"/>
              </a:rPr>
              <a:t>i</a:t>
            </a:r>
            <a:r>
              <a:rPr lang="en-US" sz="2000" spc="1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15" dirty="0">
                <a:solidFill>
                  <a:srgbClr val="231F20"/>
                </a:solidFill>
                <a:latin typeface="+mn-lt"/>
                <a:cs typeface="Times New Roman"/>
              </a:rPr>
              <a:t>suit</a:t>
            </a:r>
            <a:r>
              <a:rPr lang="en-US" sz="2000" spc="10" dirty="0">
                <a:solidFill>
                  <a:srgbClr val="231F20"/>
                </a:solidFill>
                <a:latin typeface="+mn-lt"/>
                <a:cs typeface="Times New Roman"/>
              </a:rPr>
              <a:t>a</a:t>
            </a:r>
            <a:r>
              <a:rPr lang="en-US" sz="2000" spc="5" dirty="0">
                <a:solidFill>
                  <a:srgbClr val="231F20"/>
                </a:solidFill>
                <a:latin typeface="+mn-lt"/>
                <a:cs typeface="Times New Roman"/>
              </a:rPr>
              <a:t>bl</a:t>
            </a:r>
            <a:r>
              <a:rPr lang="en-US" sz="2000" spc="30" dirty="0">
                <a:solidFill>
                  <a:srgbClr val="231F20"/>
                </a:solidFill>
                <a:latin typeface="+mn-lt"/>
                <a:cs typeface="Times New Roman"/>
              </a:rPr>
              <a:t>e</a:t>
            </a:r>
            <a:r>
              <a:rPr lang="en-US" sz="2000" spc="-110" dirty="0">
                <a:solidFill>
                  <a:srgbClr val="231F20"/>
                </a:solidFill>
                <a:latin typeface="+mn-lt"/>
                <a:cs typeface="Times New Roman"/>
              </a:rPr>
              <a:t> </a:t>
            </a:r>
            <a:r>
              <a:rPr lang="en-US" sz="2000" spc="-20" dirty="0">
                <a:solidFill>
                  <a:srgbClr val="231F20"/>
                </a:solidFill>
                <a:latin typeface="+mn-lt"/>
                <a:cs typeface="Times New Roman"/>
              </a:rPr>
              <a:t>fo</a:t>
            </a:r>
            <a:r>
              <a:rPr lang="en-US" sz="2000" dirty="0">
                <a:solidFill>
                  <a:srgbClr val="231F20"/>
                </a:solidFill>
                <a:latin typeface="+mn-lt"/>
                <a:cs typeface="Times New Roman"/>
              </a:rPr>
              <a:t>r</a:t>
            </a:r>
            <a:r>
              <a:rPr lang="en-US" sz="2000" spc="-110" dirty="0">
                <a:solidFill>
                  <a:srgbClr val="231F20"/>
                </a:solidFill>
                <a:latin typeface="+mn-lt"/>
                <a:cs typeface="Times New Roman"/>
              </a:rPr>
              <a:t> </a:t>
            </a:r>
            <a:r>
              <a:rPr lang="en-US" sz="2000" spc="5" dirty="0">
                <a:solidFill>
                  <a:srgbClr val="231F20"/>
                </a:solidFill>
                <a:latin typeface="+mn-lt"/>
                <a:cs typeface="Times New Roman"/>
              </a:rPr>
              <a:t>o</a:t>
            </a:r>
            <a:r>
              <a:rPr lang="en-US" sz="2000" spc="-25" dirty="0">
                <a:solidFill>
                  <a:srgbClr val="231F20"/>
                </a:solidFill>
                <a:latin typeface="+mn-lt"/>
                <a:cs typeface="Times New Roman"/>
              </a:rPr>
              <a:t>r</a:t>
            </a:r>
            <a:r>
              <a:rPr lang="en-US" sz="2000" spc="-15" dirty="0">
                <a:solidFill>
                  <a:srgbClr val="231F20"/>
                </a:solidFill>
                <a:latin typeface="+mn-lt"/>
                <a:cs typeface="Times New Roman"/>
              </a:rPr>
              <a:t>g</a:t>
            </a:r>
            <a:r>
              <a:rPr lang="en-US" sz="2000" spc="15" dirty="0">
                <a:solidFill>
                  <a:srgbClr val="231F20"/>
                </a:solidFill>
                <a:latin typeface="+mn-lt"/>
                <a:cs typeface="Times New Roman"/>
              </a:rPr>
              <a:t>anization</a:t>
            </a:r>
            <a:r>
              <a:rPr lang="en-US" sz="2000" spc="3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25" dirty="0">
                <a:solidFill>
                  <a:srgbClr val="231F20"/>
                </a:solidFill>
                <a:latin typeface="+mn-lt"/>
                <a:cs typeface="Times New Roman"/>
              </a:rPr>
              <a:t>o</a:t>
            </a:r>
            <a:r>
              <a:rPr lang="en-US" sz="2000" spc="-5" dirty="0">
                <a:solidFill>
                  <a:srgbClr val="231F20"/>
                </a:solidFill>
                <a:latin typeface="+mn-lt"/>
                <a:cs typeface="Times New Roman"/>
              </a:rPr>
              <a:t>f</a:t>
            </a:r>
            <a:r>
              <a:rPr lang="en-US" sz="2000" spc="-110" dirty="0">
                <a:solidFill>
                  <a:srgbClr val="231F20"/>
                </a:solidFill>
                <a:latin typeface="+mn-lt"/>
                <a:cs typeface="Times New Roman"/>
              </a:rPr>
              <a:t> </a:t>
            </a:r>
            <a:r>
              <a:rPr lang="en-US" sz="2000" spc="5" dirty="0">
                <a:solidFill>
                  <a:srgbClr val="231F20"/>
                </a:solidFill>
                <a:latin typeface="+mn-lt"/>
                <a:cs typeface="Times New Roman"/>
              </a:rPr>
              <a:t>al</a:t>
            </a:r>
            <a:r>
              <a:rPr lang="en-US" sz="2000" spc="15" dirty="0">
                <a:solidFill>
                  <a:srgbClr val="231F20"/>
                </a:solidFill>
                <a:latin typeface="+mn-lt"/>
                <a:cs typeface="Times New Roman"/>
              </a:rPr>
              <a:t>l</a:t>
            </a:r>
            <a:r>
              <a:rPr lang="en-US" sz="2000" spc="-110" dirty="0">
                <a:solidFill>
                  <a:srgbClr val="231F20"/>
                </a:solidFill>
                <a:latin typeface="+mn-lt"/>
                <a:cs typeface="Times New Roman"/>
              </a:rPr>
              <a:t> </a:t>
            </a:r>
            <a:r>
              <a:rPr lang="en-US" sz="2000" spc="5" dirty="0">
                <a:solidFill>
                  <a:srgbClr val="231F20"/>
                </a:solidFill>
                <a:latin typeface="+mn-lt"/>
                <a:cs typeface="Times New Roman"/>
              </a:rPr>
              <a:t>types</a:t>
            </a:r>
            <a:r>
              <a:rPr lang="en-US" sz="2000" spc="-5" dirty="0">
                <a:solidFill>
                  <a:srgbClr val="231F20"/>
                </a:solidFill>
                <a:latin typeface="+mn-lt"/>
                <a:cs typeface="Times New Roman"/>
              </a:rPr>
              <a:t> </a:t>
            </a:r>
            <a:r>
              <a:rPr lang="en-US" sz="2000" spc="30" dirty="0">
                <a:solidFill>
                  <a:srgbClr val="231F20"/>
                </a:solidFill>
                <a:latin typeface="+mn-lt"/>
                <a:cs typeface="Times New Roman"/>
              </a:rPr>
              <a:t>an</a:t>
            </a:r>
            <a:r>
              <a:rPr lang="en-US" sz="2000" spc="60" dirty="0">
                <a:solidFill>
                  <a:srgbClr val="231F20"/>
                </a:solidFill>
                <a:latin typeface="+mn-lt"/>
                <a:cs typeface="Times New Roman"/>
              </a:rPr>
              <a:t>d</a:t>
            </a:r>
            <a:r>
              <a:rPr lang="en-US" sz="2000" spc="-120" dirty="0">
                <a:solidFill>
                  <a:srgbClr val="231F20"/>
                </a:solidFill>
                <a:latin typeface="+mn-lt"/>
                <a:cs typeface="Times New Roman"/>
              </a:rPr>
              <a:t> </a:t>
            </a:r>
            <a:r>
              <a:rPr lang="en-US" sz="2000" spc="-10" dirty="0">
                <a:solidFill>
                  <a:srgbClr val="231F20"/>
                </a:solidFill>
                <a:latin typeface="+mn-lt"/>
                <a:cs typeface="Times New Roman"/>
              </a:rPr>
              <a:t>size</a:t>
            </a:r>
            <a:r>
              <a:rPr lang="en-US" sz="2000" spc="-20" dirty="0">
                <a:solidFill>
                  <a:srgbClr val="231F20"/>
                </a:solidFill>
                <a:latin typeface="+mn-lt"/>
                <a:cs typeface="Times New Roman"/>
              </a:rPr>
              <a:t>s</a:t>
            </a:r>
            <a:r>
              <a:rPr lang="en-US" sz="2000" spc="30" dirty="0">
                <a:solidFill>
                  <a:srgbClr val="231F20"/>
                </a:solidFill>
                <a:latin typeface="+mn-lt"/>
                <a:cs typeface="Times New Roman"/>
              </a:rPr>
              <a:t>,</a:t>
            </a:r>
            <a:r>
              <a:rPr lang="en-US" sz="2000" spc="-120" dirty="0">
                <a:solidFill>
                  <a:srgbClr val="231F20"/>
                </a:solidFill>
                <a:latin typeface="+mn-lt"/>
                <a:cs typeface="Times New Roman"/>
              </a:rPr>
              <a:t> </a:t>
            </a:r>
            <a:r>
              <a:rPr lang="en-US" sz="2000" spc="10" dirty="0">
                <a:solidFill>
                  <a:srgbClr val="231F20"/>
                </a:solidFill>
                <a:latin typeface="+mn-lt"/>
                <a:cs typeface="Times New Roman"/>
              </a:rPr>
              <a:t>b</a:t>
            </a:r>
            <a:r>
              <a:rPr lang="en-US" sz="2000" spc="30" dirty="0">
                <a:solidFill>
                  <a:srgbClr val="231F20"/>
                </a:solidFill>
                <a:latin typeface="+mn-lt"/>
                <a:cs typeface="Times New Roman"/>
              </a:rPr>
              <a:t>e</a:t>
            </a:r>
            <a:r>
              <a:rPr lang="en-US" sz="2000" spc="-120" dirty="0">
                <a:solidFill>
                  <a:srgbClr val="231F20"/>
                </a:solidFill>
                <a:latin typeface="+mn-lt"/>
                <a:cs typeface="Times New Roman"/>
              </a:rPr>
              <a:t> </a:t>
            </a:r>
            <a:r>
              <a:rPr lang="en-US" sz="2000" spc="5" dirty="0">
                <a:solidFill>
                  <a:srgbClr val="231F20"/>
                </a:solidFill>
                <a:latin typeface="+mn-lt"/>
                <a:cs typeface="Times New Roman"/>
              </a:rPr>
              <a:t>the</a:t>
            </a:r>
            <a:r>
              <a:rPr lang="en-US" sz="2000" spc="40" dirty="0">
                <a:solidFill>
                  <a:srgbClr val="231F20"/>
                </a:solidFill>
                <a:latin typeface="+mn-lt"/>
                <a:cs typeface="Times New Roman"/>
              </a:rPr>
              <a:t>y</a:t>
            </a:r>
            <a:r>
              <a:rPr lang="en-US" sz="2000" spc="-120" dirty="0">
                <a:solidFill>
                  <a:srgbClr val="231F20"/>
                </a:solidFill>
                <a:latin typeface="+mn-lt"/>
                <a:cs typeface="Times New Roman"/>
              </a:rPr>
              <a:t> </a:t>
            </a:r>
            <a:r>
              <a:rPr lang="en-US" sz="2000" dirty="0">
                <a:solidFill>
                  <a:srgbClr val="231F20"/>
                </a:solidFill>
                <a:latin typeface="+mn-lt"/>
                <a:cs typeface="Times New Roman"/>
              </a:rPr>
              <a:t>pr</a:t>
            </a:r>
            <a:r>
              <a:rPr lang="en-US" sz="2000" spc="-35" dirty="0">
                <a:solidFill>
                  <a:srgbClr val="231F20"/>
                </a:solidFill>
                <a:latin typeface="+mn-lt"/>
                <a:cs typeface="Times New Roman"/>
              </a:rPr>
              <a:t>iv</a:t>
            </a:r>
            <a:r>
              <a:rPr lang="en-US" sz="2000" spc="30" dirty="0">
                <a:solidFill>
                  <a:srgbClr val="231F20"/>
                </a:solidFill>
                <a:latin typeface="+mn-lt"/>
                <a:cs typeface="Times New Roman"/>
              </a:rPr>
              <a:t>a</a:t>
            </a:r>
            <a:r>
              <a:rPr lang="en-US" sz="2000" dirty="0">
                <a:solidFill>
                  <a:srgbClr val="231F20"/>
                </a:solidFill>
                <a:latin typeface="+mn-lt"/>
                <a:cs typeface="Times New Roman"/>
              </a:rPr>
              <a:t>t</a:t>
            </a:r>
            <a:r>
              <a:rPr lang="en-US" sz="2000" spc="10" dirty="0">
                <a:solidFill>
                  <a:srgbClr val="231F20"/>
                </a:solidFill>
                <a:latin typeface="+mn-lt"/>
                <a:cs typeface="Times New Roman"/>
              </a:rPr>
              <a:t>e</a:t>
            </a:r>
            <a:r>
              <a:rPr lang="en-US" sz="2000" spc="20" dirty="0">
                <a:solidFill>
                  <a:srgbClr val="231F20"/>
                </a:solidFill>
                <a:latin typeface="+mn-lt"/>
                <a:cs typeface="Times New Roman"/>
              </a:rPr>
              <a:t>,</a:t>
            </a:r>
            <a:r>
              <a:rPr lang="en-US" sz="2000" spc="-120" dirty="0">
                <a:solidFill>
                  <a:srgbClr val="231F20"/>
                </a:solidFill>
                <a:latin typeface="+mn-lt"/>
                <a:cs typeface="Times New Roman"/>
              </a:rPr>
              <a:t> </a:t>
            </a:r>
            <a:r>
              <a:rPr lang="en-US" sz="2000" spc="25" dirty="0">
                <a:solidFill>
                  <a:srgbClr val="231F20"/>
                </a:solidFill>
                <a:latin typeface="+mn-lt"/>
                <a:cs typeface="Times New Roman"/>
              </a:rPr>
              <a:t>no</a:t>
            </a:r>
            <a:r>
              <a:rPr lang="en-US" sz="2000" spc="-40" dirty="0">
                <a:solidFill>
                  <a:srgbClr val="231F20"/>
                </a:solidFill>
                <a:latin typeface="+mn-lt"/>
                <a:cs typeface="Times New Roman"/>
              </a:rPr>
              <a:t>t</a:t>
            </a:r>
            <a:r>
              <a:rPr lang="en-US" sz="2000" spc="-30" dirty="0">
                <a:solidFill>
                  <a:srgbClr val="231F20"/>
                </a:solidFill>
                <a:latin typeface="+mn-lt"/>
                <a:cs typeface="Times New Roman"/>
              </a:rPr>
              <a:t>-fo</a:t>
            </a:r>
            <a:r>
              <a:rPr lang="en-US" sz="2000" spc="-50" dirty="0">
                <a:solidFill>
                  <a:srgbClr val="231F20"/>
                </a:solidFill>
                <a:latin typeface="+mn-lt"/>
                <a:cs typeface="Times New Roman"/>
              </a:rPr>
              <a:t>r</a:t>
            </a:r>
            <a:r>
              <a:rPr lang="en-US" sz="2000" spc="-70" dirty="0">
                <a:solidFill>
                  <a:srgbClr val="231F20"/>
                </a:solidFill>
                <a:latin typeface="+mn-lt"/>
                <a:cs typeface="Times New Roman"/>
              </a:rPr>
              <a:t>-</a:t>
            </a:r>
            <a:r>
              <a:rPr lang="en-US" sz="2000" spc="20" dirty="0">
                <a:solidFill>
                  <a:srgbClr val="231F20"/>
                </a:solidFill>
                <a:latin typeface="+mn-lt"/>
                <a:cs typeface="Times New Roman"/>
              </a:rPr>
              <a:t>p</a:t>
            </a:r>
            <a:r>
              <a:rPr lang="en-US" sz="2000" spc="-5" dirty="0">
                <a:solidFill>
                  <a:srgbClr val="231F20"/>
                </a:solidFill>
                <a:latin typeface="+mn-lt"/>
                <a:cs typeface="Times New Roman"/>
              </a:rPr>
              <a:t>r</a:t>
            </a:r>
            <a:r>
              <a:rPr lang="en-US" sz="2000" spc="-25" dirty="0">
                <a:solidFill>
                  <a:srgbClr val="231F20"/>
                </a:solidFill>
                <a:latin typeface="+mn-lt"/>
                <a:cs typeface="Times New Roman"/>
              </a:rPr>
              <a:t>ofi</a:t>
            </a:r>
            <a:r>
              <a:rPr lang="en-US" sz="2000" dirty="0">
                <a:solidFill>
                  <a:srgbClr val="231F20"/>
                </a:solidFill>
                <a:latin typeface="+mn-lt"/>
                <a:cs typeface="Times New Roman"/>
              </a:rPr>
              <a:t>t</a:t>
            </a:r>
            <a:r>
              <a:rPr lang="en-US" sz="2000" spc="-120" dirty="0">
                <a:solidFill>
                  <a:srgbClr val="231F20"/>
                </a:solidFill>
                <a:latin typeface="+mn-lt"/>
                <a:cs typeface="Times New Roman"/>
              </a:rPr>
              <a:t> </a:t>
            </a:r>
            <a:r>
              <a:rPr lang="en-US" sz="2000" dirty="0">
                <a:solidFill>
                  <a:srgbClr val="231F20"/>
                </a:solidFill>
                <a:latin typeface="+mn-lt"/>
                <a:cs typeface="Times New Roman"/>
              </a:rPr>
              <a:t>o</a:t>
            </a:r>
            <a:r>
              <a:rPr lang="en-US" sz="2000" spc="15" dirty="0">
                <a:solidFill>
                  <a:srgbClr val="231F20"/>
                </a:solidFill>
                <a:latin typeface="+mn-lt"/>
                <a:cs typeface="Times New Roman"/>
              </a:rPr>
              <a:t>r</a:t>
            </a:r>
            <a:r>
              <a:rPr lang="en-US" sz="2000" spc="-120" dirty="0">
                <a:solidFill>
                  <a:srgbClr val="231F20"/>
                </a:solidFill>
                <a:latin typeface="+mn-lt"/>
                <a:cs typeface="Times New Roman"/>
              </a:rPr>
              <a:t> </a:t>
            </a:r>
            <a:r>
              <a:rPr lang="en-US" sz="2000" spc="-35" dirty="0" smtClean="0">
                <a:solidFill>
                  <a:srgbClr val="231F20"/>
                </a:solidFill>
                <a:latin typeface="+mn-lt"/>
                <a:cs typeface="Times New Roman"/>
              </a:rPr>
              <a:t>g</a:t>
            </a:r>
            <a:r>
              <a:rPr lang="en-US" sz="2000" spc="-30" dirty="0" smtClean="0">
                <a:solidFill>
                  <a:srgbClr val="231F20"/>
                </a:solidFill>
                <a:latin typeface="+mn-lt"/>
                <a:cs typeface="Times New Roman"/>
              </a:rPr>
              <a:t>o</a:t>
            </a:r>
            <a:r>
              <a:rPr lang="en-US" sz="2000" spc="-45" dirty="0" smtClean="0">
                <a:solidFill>
                  <a:srgbClr val="231F20"/>
                </a:solidFill>
                <a:latin typeface="+mn-lt"/>
                <a:cs typeface="Times New Roman"/>
              </a:rPr>
              <a:t>v</a:t>
            </a:r>
            <a:r>
              <a:rPr lang="en-US" sz="2000" spc="10" dirty="0" smtClean="0">
                <a:solidFill>
                  <a:srgbClr val="231F20"/>
                </a:solidFill>
                <a:latin typeface="+mn-lt"/>
                <a:cs typeface="Times New Roman"/>
              </a:rPr>
              <a:t>ern</a:t>
            </a:r>
            <a:r>
              <a:rPr lang="en-US" sz="2000" spc="15" dirty="0" smtClean="0">
                <a:solidFill>
                  <a:srgbClr val="231F20"/>
                </a:solidFill>
                <a:latin typeface="+mn-lt"/>
                <a:cs typeface="Times New Roman"/>
              </a:rPr>
              <a:t>mental</a:t>
            </a:r>
            <a:r>
              <a:rPr lang="en-US" sz="2000" spc="20" dirty="0">
                <a:solidFill>
                  <a:srgbClr val="231F20"/>
                </a:solidFill>
                <a:latin typeface="+mn-lt"/>
                <a:cs typeface="Times New Roman"/>
              </a:rPr>
              <a:t>.</a:t>
            </a:r>
            <a:r>
              <a:rPr lang="en-US" sz="2000" spc="-110" dirty="0">
                <a:solidFill>
                  <a:srgbClr val="231F20"/>
                </a:solidFill>
                <a:latin typeface="+mn-lt"/>
                <a:cs typeface="Times New Roman"/>
              </a:rPr>
              <a:t> </a:t>
            </a:r>
            <a:endParaRPr lang="en-US" sz="2000" spc="-110" dirty="0" smtClean="0">
              <a:solidFill>
                <a:srgbClr val="231F20"/>
              </a:solidFill>
              <a:latin typeface="+mn-lt"/>
              <a:cs typeface="Times New Roman"/>
            </a:endParaRPr>
          </a:p>
          <a:p>
            <a:endParaRPr lang="en-US" sz="2000" spc="-110" dirty="0">
              <a:solidFill>
                <a:srgbClr val="231F20"/>
              </a:solidFill>
              <a:latin typeface="+mn-lt"/>
              <a:cs typeface="Times New Roman"/>
            </a:endParaRPr>
          </a:p>
          <a:p>
            <a:r>
              <a:rPr lang="en-US" sz="2000" spc="-60" dirty="0" smtClean="0">
                <a:solidFill>
                  <a:srgbClr val="231F20"/>
                </a:solidFill>
                <a:latin typeface="+mn-lt"/>
                <a:cs typeface="Times New Roman"/>
              </a:rPr>
              <a:t>I</a:t>
            </a:r>
            <a:r>
              <a:rPr lang="en-US" sz="2000" spc="35" dirty="0" smtClean="0">
                <a:solidFill>
                  <a:srgbClr val="231F20"/>
                </a:solidFill>
                <a:latin typeface="+mn-lt"/>
                <a:cs typeface="Times New Roman"/>
              </a:rPr>
              <a:t>t</a:t>
            </a:r>
            <a:r>
              <a:rPr lang="en-US" sz="2000" spc="-110" dirty="0" smtClean="0">
                <a:solidFill>
                  <a:srgbClr val="231F20"/>
                </a:solidFill>
                <a:latin typeface="+mn-lt"/>
                <a:cs typeface="Times New Roman"/>
              </a:rPr>
              <a:t> </a:t>
            </a:r>
            <a:r>
              <a:rPr lang="en-US" sz="2000" spc="-10" dirty="0">
                <a:solidFill>
                  <a:srgbClr val="231F20"/>
                </a:solidFill>
                <a:latin typeface="+mn-lt"/>
                <a:cs typeface="Times New Roman"/>
              </a:rPr>
              <a:t>r</a:t>
            </a:r>
            <a:r>
              <a:rPr lang="en-US" sz="2000" spc="10" dirty="0">
                <a:solidFill>
                  <a:srgbClr val="231F20"/>
                </a:solidFill>
                <a:latin typeface="+mn-lt"/>
                <a:cs typeface="Times New Roman"/>
              </a:rPr>
              <a:t>equi</a:t>
            </a:r>
            <a:r>
              <a:rPr lang="en-US" sz="2000" spc="-5" dirty="0">
                <a:solidFill>
                  <a:srgbClr val="231F20"/>
                </a:solidFill>
                <a:latin typeface="+mn-lt"/>
                <a:cs typeface="Times New Roman"/>
              </a:rPr>
              <a:t>r</a:t>
            </a:r>
            <a:r>
              <a:rPr lang="en-US" sz="2000" spc="10" dirty="0">
                <a:solidFill>
                  <a:srgbClr val="231F20"/>
                </a:solidFill>
                <a:latin typeface="+mn-lt"/>
                <a:cs typeface="Times New Roman"/>
              </a:rPr>
              <a:t>e</a:t>
            </a:r>
            <a:r>
              <a:rPr lang="en-US" sz="2000" spc="25" dirty="0">
                <a:solidFill>
                  <a:srgbClr val="231F20"/>
                </a:solidFill>
                <a:latin typeface="+mn-lt"/>
                <a:cs typeface="Times New Roman"/>
              </a:rPr>
              <a:t>s</a:t>
            </a:r>
            <a:r>
              <a:rPr lang="en-US" sz="2000" spc="-110" dirty="0">
                <a:solidFill>
                  <a:srgbClr val="231F20"/>
                </a:solidFill>
                <a:latin typeface="+mn-lt"/>
                <a:cs typeface="Times New Roman"/>
              </a:rPr>
              <a:t> </a:t>
            </a:r>
            <a:r>
              <a:rPr lang="en-US" sz="2000" spc="30" dirty="0">
                <a:solidFill>
                  <a:srgbClr val="231F20"/>
                </a:solidFill>
                <a:latin typeface="+mn-lt"/>
                <a:cs typeface="Times New Roman"/>
              </a:rPr>
              <a:t>tha</a:t>
            </a:r>
            <a:r>
              <a:rPr lang="en-US" sz="2000" spc="35" dirty="0">
                <a:solidFill>
                  <a:srgbClr val="231F20"/>
                </a:solidFill>
                <a:latin typeface="+mn-lt"/>
                <a:cs typeface="Times New Roman"/>
              </a:rPr>
              <a:t>t</a:t>
            </a:r>
            <a:r>
              <a:rPr lang="en-US" sz="2000" spc="-110" dirty="0">
                <a:solidFill>
                  <a:srgbClr val="231F20"/>
                </a:solidFill>
                <a:latin typeface="+mn-lt"/>
                <a:cs typeface="Times New Roman"/>
              </a:rPr>
              <a:t> </a:t>
            </a:r>
            <a:r>
              <a:rPr lang="en-US" sz="2000" spc="40" dirty="0">
                <a:solidFill>
                  <a:srgbClr val="231F20"/>
                </a:solidFill>
                <a:latin typeface="+mn-lt"/>
                <a:cs typeface="Times New Roman"/>
              </a:rPr>
              <a:t>a</a:t>
            </a:r>
            <a:r>
              <a:rPr lang="en-US" sz="2000" spc="70" dirty="0">
                <a:solidFill>
                  <a:srgbClr val="231F20"/>
                </a:solidFill>
                <a:latin typeface="+mn-lt"/>
                <a:cs typeface="Times New Roman"/>
              </a:rPr>
              <a:t>n</a:t>
            </a:r>
            <a:r>
              <a:rPr lang="en-US" sz="2000" spc="-110" dirty="0">
                <a:solidFill>
                  <a:srgbClr val="231F20"/>
                </a:solidFill>
                <a:latin typeface="+mn-lt"/>
                <a:cs typeface="Times New Roman"/>
              </a:rPr>
              <a:t> </a:t>
            </a:r>
            <a:r>
              <a:rPr lang="en-US" sz="2000" spc="5" dirty="0">
                <a:solidFill>
                  <a:srgbClr val="231F20"/>
                </a:solidFill>
                <a:latin typeface="+mn-lt"/>
                <a:cs typeface="Times New Roman"/>
              </a:rPr>
              <a:t>o</a:t>
            </a:r>
            <a:r>
              <a:rPr lang="en-US" sz="2000" spc="-25" dirty="0">
                <a:solidFill>
                  <a:srgbClr val="231F20"/>
                </a:solidFill>
                <a:latin typeface="+mn-lt"/>
                <a:cs typeface="Times New Roman"/>
              </a:rPr>
              <a:t>r</a:t>
            </a:r>
            <a:r>
              <a:rPr lang="en-US" sz="2000" spc="-15" dirty="0">
                <a:solidFill>
                  <a:srgbClr val="231F20"/>
                </a:solidFill>
                <a:latin typeface="+mn-lt"/>
                <a:cs typeface="Times New Roman"/>
              </a:rPr>
              <a:t>g</a:t>
            </a:r>
            <a:r>
              <a:rPr lang="en-US" sz="2000" spc="15" dirty="0">
                <a:solidFill>
                  <a:srgbClr val="231F20"/>
                </a:solidFill>
                <a:latin typeface="+mn-lt"/>
                <a:cs typeface="Times New Roman"/>
              </a:rPr>
              <a:t>anizatio</a:t>
            </a:r>
            <a:r>
              <a:rPr lang="en-US" sz="2000" spc="45" dirty="0">
                <a:solidFill>
                  <a:srgbClr val="231F20"/>
                </a:solidFill>
                <a:latin typeface="+mn-lt"/>
                <a:cs typeface="Times New Roman"/>
              </a:rPr>
              <a:t>n</a:t>
            </a:r>
            <a:r>
              <a:rPr lang="en-US" sz="2000" spc="-110" dirty="0">
                <a:solidFill>
                  <a:srgbClr val="231F20"/>
                </a:solidFill>
                <a:latin typeface="+mn-lt"/>
                <a:cs typeface="Times New Roman"/>
              </a:rPr>
              <a:t> </a:t>
            </a:r>
            <a:r>
              <a:rPr lang="en-US" sz="2000" spc="-25" dirty="0">
                <a:solidFill>
                  <a:srgbClr val="231F20"/>
                </a:solidFill>
                <a:latin typeface="+mn-lt"/>
                <a:cs typeface="Times New Roman"/>
              </a:rPr>
              <a:t>c</a:t>
            </a:r>
            <a:r>
              <a:rPr lang="en-US" sz="2000" spc="10" dirty="0">
                <a:solidFill>
                  <a:srgbClr val="231F20"/>
                </a:solidFill>
                <a:latin typeface="+mn-lt"/>
                <a:cs typeface="Times New Roman"/>
              </a:rPr>
              <a:t>onsiders</a:t>
            </a:r>
            <a:r>
              <a:rPr lang="en-US" sz="2000" dirty="0">
                <a:solidFill>
                  <a:srgbClr val="231F20"/>
                </a:solidFill>
                <a:latin typeface="+mn-lt"/>
                <a:cs typeface="Times New Roman"/>
              </a:rPr>
              <a:t> </a:t>
            </a:r>
            <a:r>
              <a:rPr lang="en-US" sz="2000" spc="30" dirty="0">
                <a:solidFill>
                  <a:srgbClr val="231F20"/>
                </a:solidFill>
                <a:latin typeface="+mn-lt"/>
                <a:cs typeface="Times New Roman"/>
              </a:rPr>
              <a:t>all</a:t>
            </a:r>
            <a:r>
              <a:rPr lang="en-US" sz="2000" spc="-30" dirty="0">
                <a:solidFill>
                  <a:srgbClr val="231F20"/>
                </a:solidFill>
                <a:latin typeface="+mn-lt"/>
                <a:cs typeface="Times New Roman"/>
              </a:rPr>
              <a:t> </a:t>
            </a:r>
            <a:r>
              <a:rPr lang="en-US" sz="2000" spc="50" dirty="0">
                <a:solidFill>
                  <a:srgbClr val="231F20"/>
                </a:solidFill>
                <a:latin typeface="+mn-lt"/>
                <a:cs typeface="Times New Roman"/>
              </a:rPr>
              <a:t>e</a:t>
            </a:r>
            <a:r>
              <a:rPr lang="en-US" sz="2000" spc="30" dirty="0">
                <a:solidFill>
                  <a:srgbClr val="231F20"/>
                </a:solidFill>
                <a:latin typeface="+mn-lt"/>
                <a:cs typeface="Times New Roman"/>
              </a:rPr>
              <a:t>n</a:t>
            </a:r>
            <a:r>
              <a:rPr lang="en-US" sz="2000" spc="15" dirty="0">
                <a:solidFill>
                  <a:srgbClr val="231F20"/>
                </a:solidFill>
                <a:latin typeface="+mn-lt"/>
                <a:cs typeface="Times New Roman"/>
              </a:rPr>
              <a:t>vi</a:t>
            </a:r>
            <a:r>
              <a:rPr lang="en-US" sz="2000" dirty="0">
                <a:solidFill>
                  <a:srgbClr val="231F20"/>
                </a:solidFill>
                <a:latin typeface="+mn-lt"/>
                <a:cs typeface="Times New Roman"/>
              </a:rPr>
              <a:t>r</a:t>
            </a:r>
            <a:r>
              <a:rPr lang="en-US" sz="2000" spc="50" dirty="0">
                <a:solidFill>
                  <a:srgbClr val="231F20"/>
                </a:solidFill>
                <a:latin typeface="+mn-lt"/>
                <a:cs typeface="Times New Roman"/>
              </a:rPr>
              <a:t>onmental</a:t>
            </a:r>
            <a:r>
              <a:rPr lang="en-US" sz="2000" spc="-30" dirty="0">
                <a:solidFill>
                  <a:srgbClr val="231F20"/>
                </a:solidFill>
                <a:latin typeface="+mn-lt"/>
                <a:cs typeface="Times New Roman"/>
              </a:rPr>
              <a:t> </a:t>
            </a:r>
            <a:r>
              <a:rPr lang="en-US" sz="2000" spc="35" dirty="0">
                <a:solidFill>
                  <a:srgbClr val="231F20"/>
                </a:solidFill>
                <a:latin typeface="+mn-lt"/>
                <a:cs typeface="Times New Roman"/>
              </a:rPr>
              <a:t>issues</a:t>
            </a:r>
            <a:r>
              <a:rPr lang="en-US" sz="2000" spc="-30" dirty="0">
                <a:solidFill>
                  <a:srgbClr val="231F20"/>
                </a:solidFill>
                <a:latin typeface="+mn-lt"/>
                <a:cs typeface="Times New Roman"/>
              </a:rPr>
              <a:t> </a:t>
            </a:r>
            <a:r>
              <a:rPr lang="en-US" sz="2000" spc="20" dirty="0">
                <a:solidFill>
                  <a:srgbClr val="231F20"/>
                </a:solidFill>
                <a:latin typeface="+mn-lt"/>
                <a:cs typeface="Times New Roman"/>
              </a:rPr>
              <a:t>relev</a:t>
            </a:r>
            <a:r>
              <a:rPr lang="en-US" sz="2000" spc="60" dirty="0">
                <a:solidFill>
                  <a:srgbClr val="231F20"/>
                </a:solidFill>
                <a:latin typeface="+mn-lt"/>
                <a:cs typeface="Times New Roman"/>
              </a:rPr>
              <a:t>ant</a:t>
            </a:r>
            <a:r>
              <a:rPr lang="en-US" sz="2000" spc="-30" dirty="0">
                <a:solidFill>
                  <a:srgbClr val="231F20"/>
                </a:solidFill>
                <a:latin typeface="+mn-lt"/>
                <a:cs typeface="Times New Roman"/>
              </a:rPr>
              <a:t> </a:t>
            </a:r>
            <a:r>
              <a:rPr lang="en-US" sz="2000" spc="30" dirty="0">
                <a:solidFill>
                  <a:srgbClr val="231F20"/>
                </a:solidFill>
                <a:latin typeface="+mn-lt"/>
                <a:cs typeface="Times New Roman"/>
              </a:rPr>
              <a:t>t</a:t>
            </a:r>
            <a:r>
              <a:rPr lang="en-US" sz="2000" spc="25" dirty="0">
                <a:solidFill>
                  <a:srgbClr val="231F20"/>
                </a:solidFill>
                <a:latin typeface="+mn-lt"/>
                <a:cs typeface="Times New Roman"/>
              </a:rPr>
              <a:t>o</a:t>
            </a:r>
            <a:r>
              <a:rPr lang="en-US" sz="2000" spc="-30" dirty="0">
                <a:solidFill>
                  <a:srgbClr val="231F20"/>
                </a:solidFill>
                <a:latin typeface="+mn-lt"/>
                <a:cs typeface="Times New Roman"/>
              </a:rPr>
              <a:t> </a:t>
            </a:r>
            <a:r>
              <a:rPr lang="en-US" sz="2000" spc="25" dirty="0">
                <a:solidFill>
                  <a:srgbClr val="231F20"/>
                </a:solidFill>
                <a:latin typeface="+mn-lt"/>
                <a:cs typeface="Times New Roman"/>
              </a:rPr>
              <a:t>its</a:t>
            </a:r>
            <a:r>
              <a:rPr lang="en-US" sz="2000" spc="-30" dirty="0">
                <a:solidFill>
                  <a:srgbClr val="231F20"/>
                </a:solidFill>
                <a:latin typeface="+mn-lt"/>
                <a:cs typeface="Times New Roman"/>
              </a:rPr>
              <a:t> </a:t>
            </a:r>
            <a:r>
              <a:rPr lang="en-US" sz="2000" spc="40" dirty="0">
                <a:solidFill>
                  <a:srgbClr val="231F20"/>
                </a:solidFill>
                <a:latin typeface="+mn-lt"/>
                <a:cs typeface="Times New Roman"/>
              </a:rPr>
              <a:t>oper</a:t>
            </a:r>
            <a:r>
              <a:rPr lang="en-US" sz="2000" spc="50" dirty="0">
                <a:solidFill>
                  <a:srgbClr val="231F20"/>
                </a:solidFill>
                <a:latin typeface="+mn-lt"/>
                <a:cs typeface="Times New Roman"/>
              </a:rPr>
              <a:t>a</a:t>
            </a:r>
            <a:r>
              <a:rPr lang="en-US" sz="2000" spc="35" dirty="0">
                <a:solidFill>
                  <a:srgbClr val="231F20"/>
                </a:solidFill>
                <a:latin typeface="+mn-lt"/>
                <a:cs typeface="Times New Roman"/>
              </a:rPr>
              <a:t>tion</a:t>
            </a:r>
            <a:r>
              <a:rPr lang="en-US" sz="2000" spc="25" dirty="0">
                <a:solidFill>
                  <a:srgbClr val="231F20"/>
                </a:solidFill>
                <a:latin typeface="+mn-lt"/>
                <a:cs typeface="Times New Roman"/>
              </a:rPr>
              <a:t>s</a:t>
            </a:r>
            <a:r>
              <a:rPr lang="en-US" sz="2000" spc="35" dirty="0">
                <a:solidFill>
                  <a:srgbClr val="231F20"/>
                </a:solidFill>
                <a:latin typeface="+mn-lt"/>
                <a:cs typeface="Times New Roman"/>
              </a:rPr>
              <a:t>,</a:t>
            </a:r>
            <a:r>
              <a:rPr lang="en-US" sz="2000" spc="-35" dirty="0">
                <a:solidFill>
                  <a:srgbClr val="231F20"/>
                </a:solidFill>
                <a:latin typeface="+mn-lt"/>
                <a:cs typeface="Times New Roman"/>
              </a:rPr>
              <a:t> </a:t>
            </a:r>
            <a:r>
              <a:rPr lang="en-US" sz="2000" spc="40" dirty="0">
                <a:solidFill>
                  <a:srgbClr val="231F20"/>
                </a:solidFill>
                <a:latin typeface="+mn-lt"/>
                <a:cs typeface="Times New Roman"/>
              </a:rPr>
              <a:t>su</a:t>
            </a:r>
            <a:r>
              <a:rPr lang="en-US" sz="2000" spc="35" dirty="0">
                <a:solidFill>
                  <a:srgbClr val="231F20"/>
                </a:solidFill>
                <a:latin typeface="+mn-lt"/>
                <a:cs typeface="Times New Roman"/>
              </a:rPr>
              <a:t>c</a:t>
            </a:r>
            <a:r>
              <a:rPr lang="en-US" sz="2000" spc="80" dirty="0">
                <a:solidFill>
                  <a:srgbClr val="231F20"/>
                </a:solidFill>
                <a:latin typeface="+mn-lt"/>
                <a:cs typeface="Times New Roman"/>
              </a:rPr>
              <a:t>h</a:t>
            </a:r>
            <a:r>
              <a:rPr lang="en-US" sz="2000" spc="-35" dirty="0">
                <a:solidFill>
                  <a:srgbClr val="231F20"/>
                </a:solidFill>
                <a:latin typeface="+mn-lt"/>
                <a:cs typeface="Times New Roman"/>
              </a:rPr>
              <a:t> </a:t>
            </a:r>
            <a:r>
              <a:rPr lang="en-US" sz="2000" spc="50" dirty="0">
                <a:solidFill>
                  <a:srgbClr val="231F20"/>
                </a:solidFill>
                <a:latin typeface="+mn-lt"/>
                <a:cs typeface="Times New Roman"/>
              </a:rPr>
              <a:t>as</a:t>
            </a:r>
            <a:r>
              <a:rPr lang="en-US" sz="2000" spc="-35" dirty="0">
                <a:solidFill>
                  <a:srgbClr val="231F20"/>
                </a:solidFill>
                <a:latin typeface="+mn-lt"/>
                <a:cs typeface="Times New Roman"/>
              </a:rPr>
              <a:t> </a:t>
            </a:r>
            <a:r>
              <a:rPr lang="en-US" sz="2000" spc="35" dirty="0">
                <a:solidFill>
                  <a:srgbClr val="231F20"/>
                </a:solidFill>
                <a:latin typeface="+mn-lt"/>
                <a:cs typeface="Times New Roman"/>
              </a:rPr>
              <a:t>air</a:t>
            </a:r>
            <a:r>
              <a:rPr lang="en-US" sz="2000" spc="-35" dirty="0">
                <a:solidFill>
                  <a:srgbClr val="231F20"/>
                </a:solidFill>
                <a:latin typeface="+mn-lt"/>
                <a:cs typeface="Times New Roman"/>
              </a:rPr>
              <a:t> </a:t>
            </a:r>
            <a:r>
              <a:rPr lang="en-US" sz="2000" spc="30" dirty="0">
                <a:solidFill>
                  <a:srgbClr val="231F20"/>
                </a:solidFill>
                <a:latin typeface="+mn-lt"/>
                <a:cs typeface="Times New Roman"/>
              </a:rPr>
              <a:t>pol</a:t>
            </a:r>
            <a:r>
              <a:rPr lang="en-US" sz="2000" spc="10" dirty="0">
                <a:solidFill>
                  <a:srgbClr val="231F20"/>
                </a:solidFill>
                <a:latin typeface="+mn-lt"/>
                <a:cs typeface="Times New Roman"/>
              </a:rPr>
              <a:t>l</a:t>
            </a:r>
            <a:r>
              <a:rPr lang="en-US" sz="2000" spc="45" dirty="0">
                <a:solidFill>
                  <a:srgbClr val="231F20"/>
                </a:solidFill>
                <a:latin typeface="+mn-lt"/>
                <a:cs typeface="Times New Roman"/>
              </a:rPr>
              <a:t>ution,</a:t>
            </a:r>
            <a:r>
              <a:rPr lang="en-US" sz="2000" spc="-35" dirty="0">
                <a:solidFill>
                  <a:srgbClr val="231F20"/>
                </a:solidFill>
                <a:latin typeface="+mn-lt"/>
                <a:cs typeface="Times New Roman"/>
              </a:rPr>
              <a:t> </a:t>
            </a:r>
            <a:r>
              <a:rPr lang="en-US" sz="2000" spc="20" dirty="0">
                <a:solidFill>
                  <a:srgbClr val="231F20"/>
                </a:solidFill>
                <a:latin typeface="+mn-lt"/>
                <a:cs typeface="Times New Roman"/>
              </a:rPr>
              <a:t>w</a:t>
            </a:r>
            <a:r>
              <a:rPr lang="en-US" sz="2000" spc="65" dirty="0">
                <a:solidFill>
                  <a:srgbClr val="231F20"/>
                </a:solidFill>
                <a:latin typeface="+mn-lt"/>
                <a:cs typeface="Times New Roman"/>
              </a:rPr>
              <a:t>a</a:t>
            </a:r>
            <a:r>
              <a:rPr lang="en-US" sz="2000" spc="30" dirty="0">
                <a:solidFill>
                  <a:srgbClr val="231F20"/>
                </a:solidFill>
                <a:latin typeface="+mn-lt"/>
                <a:cs typeface="Times New Roman"/>
              </a:rPr>
              <a:t>t</a:t>
            </a:r>
            <a:r>
              <a:rPr lang="en-US" sz="2000" spc="35" dirty="0">
                <a:solidFill>
                  <a:srgbClr val="231F20"/>
                </a:solidFill>
                <a:latin typeface="+mn-lt"/>
                <a:cs typeface="Times New Roman"/>
              </a:rPr>
              <a:t>er</a:t>
            </a:r>
            <a:r>
              <a:rPr lang="en-US" sz="2000" spc="-35" dirty="0">
                <a:solidFill>
                  <a:srgbClr val="231F20"/>
                </a:solidFill>
                <a:latin typeface="+mn-lt"/>
                <a:cs typeface="Times New Roman"/>
              </a:rPr>
              <a:t> </a:t>
            </a:r>
            <a:r>
              <a:rPr lang="en-US" sz="2000" spc="70" dirty="0">
                <a:solidFill>
                  <a:srgbClr val="231F20"/>
                </a:solidFill>
                <a:latin typeface="+mn-lt"/>
                <a:cs typeface="Times New Roman"/>
              </a:rPr>
              <a:t>and</a:t>
            </a:r>
            <a:r>
              <a:rPr lang="en-US" sz="2000" spc="-35" dirty="0">
                <a:solidFill>
                  <a:srgbClr val="231F20"/>
                </a:solidFill>
                <a:latin typeface="+mn-lt"/>
                <a:cs typeface="Times New Roman"/>
              </a:rPr>
              <a:t> </a:t>
            </a:r>
            <a:r>
              <a:rPr lang="en-US" sz="2000" spc="25" dirty="0">
                <a:solidFill>
                  <a:srgbClr val="231F20"/>
                </a:solidFill>
                <a:latin typeface="+mn-lt"/>
                <a:cs typeface="Times New Roman"/>
              </a:rPr>
              <a:t>se</a:t>
            </a:r>
            <a:r>
              <a:rPr lang="en-US" sz="2000" spc="35" dirty="0">
                <a:solidFill>
                  <a:srgbClr val="231F20"/>
                </a:solidFill>
                <a:latin typeface="+mn-lt"/>
                <a:cs typeface="Times New Roman"/>
              </a:rPr>
              <a:t>w</a:t>
            </a:r>
            <a:r>
              <a:rPr lang="en-US" sz="2000" spc="55" dirty="0">
                <a:solidFill>
                  <a:srgbClr val="231F20"/>
                </a:solidFill>
                <a:latin typeface="+mn-lt"/>
                <a:cs typeface="Times New Roman"/>
              </a:rPr>
              <a:t>a</a:t>
            </a:r>
            <a:r>
              <a:rPr lang="en-US" sz="2000" dirty="0">
                <a:solidFill>
                  <a:srgbClr val="231F20"/>
                </a:solidFill>
                <a:latin typeface="+mn-lt"/>
                <a:cs typeface="Times New Roman"/>
              </a:rPr>
              <a:t>g</a:t>
            </a:r>
            <a:r>
              <a:rPr lang="en-US" sz="2000" spc="35" dirty="0">
                <a:solidFill>
                  <a:srgbClr val="231F20"/>
                </a:solidFill>
                <a:latin typeface="+mn-lt"/>
                <a:cs typeface="Times New Roman"/>
              </a:rPr>
              <a:t>e</a:t>
            </a:r>
            <a:r>
              <a:rPr lang="en-US" sz="2000" spc="20" dirty="0">
                <a:solidFill>
                  <a:srgbClr val="231F20"/>
                </a:solidFill>
                <a:latin typeface="+mn-lt"/>
                <a:cs typeface="Times New Roman"/>
              </a:rPr>
              <a:t> </a:t>
            </a:r>
            <a:r>
              <a:rPr lang="en-US" sz="2000" spc="15" dirty="0">
                <a:solidFill>
                  <a:srgbClr val="231F20"/>
                </a:solidFill>
                <a:latin typeface="+mn-lt"/>
                <a:cs typeface="Times New Roman"/>
              </a:rPr>
              <a:t>issue</a:t>
            </a:r>
            <a:r>
              <a:rPr lang="en-US" sz="2000" spc="5" dirty="0">
                <a:solidFill>
                  <a:srgbClr val="231F20"/>
                </a:solidFill>
                <a:latin typeface="+mn-lt"/>
                <a:cs typeface="Times New Roman"/>
              </a:rPr>
              <a:t>s</a:t>
            </a:r>
            <a:r>
              <a:rPr lang="en-US" sz="2000" spc="35" dirty="0">
                <a:solidFill>
                  <a:srgbClr val="231F20"/>
                </a:solidFill>
                <a:latin typeface="+mn-lt"/>
                <a:cs typeface="Times New Roman"/>
              </a:rPr>
              <a:t>,</a:t>
            </a:r>
            <a:r>
              <a:rPr lang="en-US" sz="2000" spc="-70" dirty="0">
                <a:solidFill>
                  <a:srgbClr val="231F20"/>
                </a:solidFill>
                <a:latin typeface="+mn-lt"/>
                <a:cs typeface="Times New Roman"/>
              </a:rPr>
              <a:t> </a:t>
            </a:r>
            <a:r>
              <a:rPr lang="en-US" sz="2000" dirty="0">
                <a:solidFill>
                  <a:srgbClr val="231F20"/>
                </a:solidFill>
                <a:latin typeface="+mn-lt"/>
                <a:cs typeface="Times New Roman"/>
              </a:rPr>
              <a:t>w</a:t>
            </a:r>
            <a:r>
              <a:rPr lang="en-US" sz="2000" spc="35" dirty="0">
                <a:solidFill>
                  <a:srgbClr val="231F20"/>
                </a:solidFill>
                <a:latin typeface="+mn-lt"/>
                <a:cs typeface="Times New Roman"/>
              </a:rPr>
              <a:t>as</a:t>
            </a:r>
            <a:r>
              <a:rPr lang="en-US" sz="2000" spc="5" dirty="0">
                <a:solidFill>
                  <a:srgbClr val="231F20"/>
                </a:solidFill>
                <a:latin typeface="+mn-lt"/>
                <a:cs typeface="Times New Roman"/>
              </a:rPr>
              <a:t>t</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5" dirty="0">
                <a:solidFill>
                  <a:srgbClr val="231F20"/>
                </a:solidFill>
                <a:latin typeface="+mn-lt"/>
                <a:cs typeface="Times New Roman"/>
              </a:rPr>
              <a:t>man</a:t>
            </a:r>
            <a:r>
              <a:rPr lang="en-US" sz="2000" spc="20" dirty="0">
                <a:solidFill>
                  <a:srgbClr val="231F20"/>
                </a:solidFill>
                <a:latin typeface="+mn-lt"/>
                <a:cs typeface="Times New Roman"/>
              </a:rPr>
              <a:t>a</a:t>
            </a:r>
            <a:r>
              <a:rPr lang="en-US" sz="2000" spc="-20" dirty="0">
                <a:solidFill>
                  <a:srgbClr val="231F20"/>
                </a:solidFill>
                <a:latin typeface="+mn-lt"/>
                <a:cs typeface="Times New Roman"/>
              </a:rPr>
              <a:t>g</a:t>
            </a:r>
            <a:r>
              <a:rPr lang="en-US" sz="2000" spc="30" dirty="0">
                <a:solidFill>
                  <a:srgbClr val="231F20"/>
                </a:solidFill>
                <a:latin typeface="+mn-lt"/>
                <a:cs typeface="Times New Roman"/>
              </a:rPr>
              <a:t>ement</a:t>
            </a:r>
            <a:r>
              <a:rPr lang="en-US" sz="2000" spc="35" dirty="0">
                <a:solidFill>
                  <a:srgbClr val="231F20"/>
                </a:solidFill>
                <a:latin typeface="+mn-lt"/>
                <a:cs typeface="Times New Roman"/>
              </a:rPr>
              <a:t>,</a:t>
            </a:r>
            <a:r>
              <a:rPr lang="en-US" sz="2000" spc="-70" dirty="0">
                <a:solidFill>
                  <a:srgbClr val="231F20"/>
                </a:solidFill>
                <a:latin typeface="+mn-lt"/>
                <a:cs typeface="Times New Roman"/>
              </a:rPr>
              <a:t> </a:t>
            </a:r>
            <a:r>
              <a:rPr lang="en-US" sz="2000" dirty="0">
                <a:solidFill>
                  <a:srgbClr val="231F20"/>
                </a:solidFill>
                <a:latin typeface="+mn-lt"/>
                <a:cs typeface="Times New Roman"/>
              </a:rPr>
              <a:t>soi</a:t>
            </a:r>
            <a:r>
              <a:rPr lang="en-US" sz="2000" spc="10" dirty="0">
                <a:solidFill>
                  <a:srgbClr val="231F20"/>
                </a:solidFill>
                <a:latin typeface="+mn-lt"/>
                <a:cs typeface="Times New Roman"/>
              </a:rPr>
              <a:t>l</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25" dirty="0">
                <a:solidFill>
                  <a:srgbClr val="231F20"/>
                </a:solidFill>
                <a:latin typeface="+mn-lt"/>
                <a:cs typeface="Times New Roman"/>
              </a:rPr>
              <a:t>ontamination,</a:t>
            </a:r>
            <a:r>
              <a:rPr lang="en-US" sz="2000" spc="10" dirty="0">
                <a:solidFill>
                  <a:srgbClr val="231F20"/>
                </a:solidFill>
                <a:latin typeface="+mn-lt"/>
                <a:cs typeface="Times New Roman"/>
              </a:rPr>
              <a:t> </a:t>
            </a:r>
            <a:r>
              <a:rPr lang="en-US" sz="2000" spc="-5" dirty="0">
                <a:solidFill>
                  <a:srgbClr val="231F20"/>
                </a:solidFill>
                <a:latin typeface="+mn-lt"/>
                <a:cs typeface="Times New Roman"/>
              </a:rPr>
              <a:t>c</a:t>
            </a:r>
            <a:r>
              <a:rPr lang="en-US" sz="2000" spc="25" dirty="0">
                <a:solidFill>
                  <a:srgbClr val="231F20"/>
                </a:solidFill>
                <a:latin typeface="+mn-lt"/>
                <a:cs typeface="Times New Roman"/>
              </a:rPr>
              <a:t>lima</a:t>
            </a:r>
            <a:r>
              <a:rPr lang="en-US" sz="2000" dirty="0">
                <a:solidFill>
                  <a:srgbClr val="231F20"/>
                </a:solidFill>
                <a:latin typeface="+mn-lt"/>
                <a:cs typeface="Times New Roman"/>
              </a:rPr>
              <a:t>t</a:t>
            </a:r>
            <a:r>
              <a:rPr lang="en-US" sz="2000" spc="30" dirty="0">
                <a:solidFill>
                  <a:srgbClr val="231F20"/>
                </a:solidFill>
                <a:latin typeface="+mn-lt"/>
                <a:cs typeface="Times New Roman"/>
              </a:rPr>
              <a:t>e</a:t>
            </a:r>
            <a:r>
              <a:rPr lang="en-US" sz="2000" spc="-55" dirty="0">
                <a:solidFill>
                  <a:srgbClr val="231F20"/>
                </a:solidFill>
                <a:latin typeface="+mn-lt"/>
                <a:cs typeface="Times New Roman"/>
              </a:rPr>
              <a:t> </a:t>
            </a:r>
            <a:r>
              <a:rPr lang="en-US" sz="2000" spc="-5" dirty="0">
                <a:solidFill>
                  <a:srgbClr val="231F20"/>
                </a:solidFill>
                <a:latin typeface="+mn-lt"/>
                <a:cs typeface="Times New Roman"/>
              </a:rPr>
              <a:t>c</a:t>
            </a:r>
            <a:r>
              <a:rPr lang="en-US" sz="2000" spc="60" dirty="0">
                <a:solidFill>
                  <a:srgbClr val="231F20"/>
                </a:solidFill>
                <a:latin typeface="+mn-lt"/>
                <a:cs typeface="Times New Roman"/>
              </a:rPr>
              <a:t>ha</a:t>
            </a:r>
            <a:r>
              <a:rPr lang="en-US" sz="2000" spc="50" dirty="0">
                <a:solidFill>
                  <a:srgbClr val="231F20"/>
                </a:solidFill>
                <a:latin typeface="+mn-lt"/>
                <a:cs typeface="Times New Roman"/>
              </a:rPr>
              <a:t>n</a:t>
            </a:r>
            <a:r>
              <a:rPr lang="en-US" sz="2000" spc="-10" dirty="0">
                <a:solidFill>
                  <a:srgbClr val="231F20"/>
                </a:solidFill>
                <a:latin typeface="+mn-lt"/>
                <a:cs typeface="Times New Roman"/>
              </a:rPr>
              <a:t>g</a:t>
            </a:r>
            <a:r>
              <a:rPr lang="en-US" sz="2000" spc="30" dirty="0">
                <a:solidFill>
                  <a:srgbClr val="231F20"/>
                </a:solidFill>
                <a:latin typeface="+mn-lt"/>
                <a:cs typeface="Times New Roman"/>
              </a:rPr>
              <a:t>e</a:t>
            </a:r>
            <a:r>
              <a:rPr lang="en-US" sz="2000" spc="-55" dirty="0">
                <a:solidFill>
                  <a:srgbClr val="231F20"/>
                </a:solidFill>
                <a:latin typeface="+mn-lt"/>
                <a:cs typeface="Times New Roman"/>
              </a:rPr>
              <a:t> </a:t>
            </a:r>
            <a:r>
              <a:rPr lang="en-US" sz="2000" spc="15" dirty="0">
                <a:solidFill>
                  <a:srgbClr val="231F20"/>
                </a:solidFill>
                <a:latin typeface="+mn-lt"/>
                <a:cs typeface="Times New Roman"/>
              </a:rPr>
              <a:t>mit</a:t>
            </a:r>
            <a:r>
              <a:rPr lang="en-US" sz="2000" spc="-10" dirty="0">
                <a:solidFill>
                  <a:srgbClr val="231F20"/>
                </a:solidFill>
                <a:latin typeface="+mn-lt"/>
                <a:cs typeface="Times New Roman"/>
              </a:rPr>
              <a:t>i</a:t>
            </a:r>
            <a:r>
              <a:rPr lang="en-US" sz="2000" dirty="0">
                <a:solidFill>
                  <a:srgbClr val="231F20"/>
                </a:solidFill>
                <a:latin typeface="+mn-lt"/>
                <a:cs typeface="Times New Roman"/>
              </a:rPr>
              <a:t>g</a:t>
            </a:r>
            <a:r>
              <a:rPr lang="en-US" sz="2000" spc="25" dirty="0">
                <a:solidFill>
                  <a:srgbClr val="231F20"/>
                </a:solidFill>
                <a:latin typeface="+mn-lt"/>
                <a:cs typeface="Times New Roman"/>
              </a:rPr>
              <a:t>atio</a:t>
            </a:r>
            <a:r>
              <a:rPr lang="en-US" sz="2000" spc="50" dirty="0">
                <a:solidFill>
                  <a:srgbClr val="231F20"/>
                </a:solidFill>
                <a:latin typeface="+mn-lt"/>
                <a:cs typeface="Times New Roman"/>
              </a:rPr>
              <a:t>n</a:t>
            </a:r>
            <a:r>
              <a:rPr lang="en-US" sz="2000" spc="-55" dirty="0">
                <a:solidFill>
                  <a:srgbClr val="231F20"/>
                </a:solidFill>
                <a:latin typeface="+mn-lt"/>
                <a:cs typeface="Times New Roman"/>
              </a:rPr>
              <a:t> </a:t>
            </a:r>
            <a:r>
              <a:rPr lang="en-US" sz="2000" spc="55" dirty="0">
                <a:solidFill>
                  <a:srgbClr val="231F20"/>
                </a:solidFill>
                <a:latin typeface="+mn-lt"/>
                <a:cs typeface="Times New Roman"/>
              </a:rPr>
              <a:t>an</a:t>
            </a:r>
            <a:r>
              <a:rPr lang="en-US" sz="2000" spc="70" dirty="0">
                <a:solidFill>
                  <a:srgbClr val="231F20"/>
                </a:solidFill>
                <a:latin typeface="+mn-lt"/>
                <a:cs typeface="Times New Roman"/>
              </a:rPr>
              <a:t>d</a:t>
            </a:r>
            <a:r>
              <a:rPr lang="en-US" sz="2000" spc="-55" dirty="0">
                <a:solidFill>
                  <a:srgbClr val="231F20"/>
                </a:solidFill>
                <a:latin typeface="+mn-lt"/>
                <a:cs typeface="Times New Roman"/>
              </a:rPr>
              <a:t> </a:t>
            </a:r>
            <a:r>
              <a:rPr lang="en-US" sz="2000" spc="50" dirty="0">
                <a:solidFill>
                  <a:srgbClr val="231F20"/>
                </a:solidFill>
                <a:latin typeface="+mn-lt"/>
                <a:cs typeface="Times New Roman"/>
              </a:rPr>
              <a:t>ad</a:t>
            </a:r>
            <a:r>
              <a:rPr lang="en-US" sz="2000" spc="35" dirty="0">
                <a:solidFill>
                  <a:srgbClr val="231F20"/>
                </a:solidFill>
                <a:latin typeface="+mn-lt"/>
                <a:cs typeface="Times New Roman"/>
              </a:rPr>
              <a:t>a</a:t>
            </a:r>
            <a:r>
              <a:rPr lang="en-US" sz="2000" spc="30" dirty="0">
                <a:solidFill>
                  <a:srgbClr val="231F20"/>
                </a:solidFill>
                <a:latin typeface="+mn-lt"/>
                <a:cs typeface="Times New Roman"/>
              </a:rPr>
              <a:t>ptation</a:t>
            </a:r>
            <a:r>
              <a:rPr lang="en-US" sz="2000" spc="25" dirty="0">
                <a:solidFill>
                  <a:srgbClr val="231F20"/>
                </a:solidFill>
                <a:latin typeface="+mn-lt"/>
                <a:cs typeface="Times New Roman"/>
              </a:rPr>
              <a:t>,</a:t>
            </a:r>
            <a:r>
              <a:rPr lang="en-US" sz="2000" spc="-55" dirty="0">
                <a:solidFill>
                  <a:srgbClr val="231F20"/>
                </a:solidFill>
                <a:latin typeface="+mn-lt"/>
                <a:cs typeface="Times New Roman"/>
              </a:rPr>
              <a:t> </a:t>
            </a:r>
            <a:r>
              <a:rPr lang="en-US" sz="2000" spc="55" dirty="0">
                <a:solidFill>
                  <a:srgbClr val="231F20"/>
                </a:solidFill>
                <a:latin typeface="+mn-lt"/>
                <a:cs typeface="Times New Roman"/>
              </a:rPr>
              <a:t>and</a:t>
            </a:r>
            <a:r>
              <a:rPr lang="en-US" sz="2000" spc="25" dirty="0">
                <a:solidFill>
                  <a:srgbClr val="231F20"/>
                </a:solidFill>
                <a:latin typeface="+mn-lt"/>
                <a:cs typeface="Times New Roman"/>
              </a:rPr>
              <a:t> </a:t>
            </a:r>
            <a:r>
              <a:rPr lang="en-US" sz="2000" dirty="0">
                <a:solidFill>
                  <a:srgbClr val="231F20"/>
                </a:solidFill>
                <a:latin typeface="+mn-lt"/>
                <a:cs typeface="Times New Roman"/>
              </a:rPr>
              <a:t>r</a:t>
            </a:r>
            <a:r>
              <a:rPr lang="en-US" sz="2000" spc="25" dirty="0">
                <a:solidFill>
                  <a:srgbClr val="231F20"/>
                </a:solidFill>
                <a:latin typeface="+mn-lt"/>
                <a:cs typeface="Times New Roman"/>
              </a:rPr>
              <a:t>esou</a:t>
            </a:r>
            <a:r>
              <a:rPr lang="en-US" sz="2000" dirty="0">
                <a:solidFill>
                  <a:srgbClr val="231F20"/>
                </a:solidFill>
                <a:latin typeface="+mn-lt"/>
                <a:cs typeface="Times New Roman"/>
              </a:rPr>
              <a:t>r</a:t>
            </a:r>
            <a:r>
              <a:rPr lang="en-US" sz="2000" spc="-20" dirty="0">
                <a:solidFill>
                  <a:srgbClr val="231F20"/>
                </a:solidFill>
                <a:latin typeface="+mn-lt"/>
                <a:cs typeface="Times New Roman"/>
              </a:rPr>
              <a:t>c</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5" dirty="0">
                <a:solidFill>
                  <a:srgbClr val="231F20"/>
                </a:solidFill>
                <a:latin typeface="+mn-lt"/>
                <a:cs typeface="Times New Roman"/>
              </a:rPr>
              <a:t>us</a:t>
            </a:r>
            <a:r>
              <a:rPr lang="en-US" sz="2000" spc="4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70" dirty="0">
                <a:solidFill>
                  <a:srgbClr val="231F20"/>
                </a:solidFill>
                <a:latin typeface="+mn-lt"/>
                <a:cs typeface="Times New Roman"/>
              </a:rPr>
              <a:t> </a:t>
            </a:r>
            <a:r>
              <a:rPr lang="en-US" sz="2000" spc="-10" dirty="0">
                <a:solidFill>
                  <a:srgbClr val="231F20"/>
                </a:solidFill>
                <a:latin typeface="+mn-lt"/>
                <a:cs typeface="Times New Roman"/>
              </a:rPr>
              <a:t>efficien</a:t>
            </a:r>
            <a:r>
              <a:rPr lang="en-US" sz="2000" spc="-20" dirty="0">
                <a:solidFill>
                  <a:srgbClr val="231F20"/>
                </a:solidFill>
                <a:latin typeface="+mn-lt"/>
                <a:cs typeface="Times New Roman"/>
              </a:rPr>
              <a:t>c</a:t>
            </a:r>
            <a:r>
              <a:rPr lang="en-US" sz="2000" spc="-90" dirty="0">
                <a:solidFill>
                  <a:srgbClr val="231F20"/>
                </a:solidFill>
                <a:latin typeface="+mn-lt"/>
                <a:cs typeface="Times New Roman"/>
              </a:rPr>
              <a:t>y</a:t>
            </a:r>
            <a:r>
              <a:rPr lang="en-US" sz="2000" spc="10" dirty="0">
                <a:solidFill>
                  <a:srgbClr val="231F20"/>
                </a:solidFill>
                <a:latin typeface="+mn-lt"/>
                <a:cs typeface="Times New Roman"/>
              </a:rPr>
              <a:t>.</a:t>
            </a:r>
            <a:endParaRPr lang="en-US" sz="2000" dirty="0">
              <a:latin typeface="+mn-lt"/>
              <a:cs typeface="Times New Roman"/>
            </a:endParaRPr>
          </a:p>
          <a:p>
            <a:endParaRPr lang="en-US" dirty="0"/>
          </a:p>
        </p:txBody>
      </p:sp>
      <p:sp>
        <p:nvSpPr>
          <p:cNvPr id="4" name="object 5"/>
          <p:cNvSpPr/>
          <p:nvPr/>
        </p:nvSpPr>
        <p:spPr>
          <a:xfrm>
            <a:off x="7141485" y="0"/>
            <a:ext cx="2002515" cy="2534381"/>
          </a:xfrm>
          <a:prstGeom prst="rect">
            <a:avLst/>
          </a:prstGeom>
          <a:blipFill>
            <a:blip r:embed="rId2" cstate="print"/>
            <a:stretch>
              <a:fillRect/>
            </a:stretch>
          </a:blipFill>
        </p:spPr>
        <p:txBody>
          <a:bodyPr wrap="square" lIns="0" tIns="0" rIns="0" bIns="0" rtlCol="0">
            <a:noAutofit/>
          </a:bodyPr>
          <a:lstStyle/>
          <a:p>
            <a:endParaRPr/>
          </a:p>
        </p:txBody>
      </p:sp>
    </p:spTree>
    <p:extLst>
      <p:ext uri="{BB962C8B-B14F-4D97-AF65-F5344CB8AC3E}">
        <p14:creationId xmlns:p14="http://schemas.microsoft.com/office/powerpoint/2010/main" val="808984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20" dirty="0" smtClean="0">
                <a:solidFill>
                  <a:srgbClr val="00A650"/>
                </a:solidFill>
                <a:cs typeface="Arial"/>
              </a:rPr>
              <a:t>ISO 14001:2015</a:t>
            </a:r>
            <a:endParaRPr lang="en-US" dirty="0"/>
          </a:p>
        </p:txBody>
      </p:sp>
      <p:sp>
        <p:nvSpPr>
          <p:cNvPr id="3" name="Content Placeholder 2"/>
          <p:cNvSpPr>
            <a:spLocks noGrp="1"/>
          </p:cNvSpPr>
          <p:nvPr>
            <p:ph idx="1"/>
          </p:nvPr>
        </p:nvSpPr>
        <p:spPr>
          <a:xfrm>
            <a:off x="571500" y="2171535"/>
            <a:ext cx="8001000" cy="3408363"/>
          </a:xfrm>
        </p:spPr>
        <p:txBody>
          <a:bodyPr/>
          <a:lstStyle/>
          <a:p>
            <a:r>
              <a:rPr lang="en-US" sz="2000" spc="10" dirty="0" smtClean="0">
                <a:solidFill>
                  <a:srgbClr val="231F20"/>
                </a:solidFill>
                <a:latin typeface="+mn-lt"/>
                <a:cs typeface="Times New Roman"/>
              </a:rPr>
              <a:t>ISO 14001</a:t>
            </a:r>
            <a:r>
              <a:rPr lang="en-US" sz="2000" spc="-5" dirty="0" smtClean="0">
                <a:solidFill>
                  <a:srgbClr val="231F20"/>
                </a:solidFill>
                <a:latin typeface="+mn-lt"/>
                <a:cs typeface="Times New Roman"/>
              </a:rPr>
              <a:t> </a:t>
            </a:r>
            <a:r>
              <a:rPr lang="en-US" sz="2000" spc="75" dirty="0">
                <a:solidFill>
                  <a:srgbClr val="231F20"/>
                </a:solidFill>
                <a:latin typeface="+mn-lt"/>
                <a:cs typeface="Times New Roman"/>
              </a:rPr>
              <a:t>ha</a:t>
            </a:r>
            <a:r>
              <a:rPr lang="en-US" sz="2000" spc="50" dirty="0">
                <a:solidFill>
                  <a:srgbClr val="231F20"/>
                </a:solidFill>
                <a:latin typeface="+mn-lt"/>
                <a:cs typeface="Times New Roman"/>
              </a:rPr>
              <a:t>s</a:t>
            </a:r>
            <a:r>
              <a:rPr lang="en-US" sz="2000" spc="-5" dirty="0">
                <a:solidFill>
                  <a:srgbClr val="231F20"/>
                </a:solidFill>
                <a:latin typeface="+mn-lt"/>
                <a:cs typeface="Times New Roman"/>
              </a:rPr>
              <a:t> </a:t>
            </a:r>
            <a:r>
              <a:rPr lang="en-US" sz="2000" spc="25" dirty="0">
                <a:solidFill>
                  <a:srgbClr val="231F20"/>
                </a:solidFill>
                <a:latin typeface="+mn-lt"/>
                <a:cs typeface="Times New Roman"/>
              </a:rPr>
              <a:t>r</a:t>
            </a:r>
            <a:r>
              <a:rPr lang="en-US" sz="2000" spc="35" dirty="0">
                <a:solidFill>
                  <a:srgbClr val="231F20"/>
                </a:solidFill>
                <a:latin typeface="+mn-lt"/>
                <a:cs typeface="Times New Roman"/>
              </a:rPr>
              <a:t>e</a:t>
            </a:r>
            <a:r>
              <a:rPr lang="en-US" sz="2000" spc="25" dirty="0">
                <a:solidFill>
                  <a:srgbClr val="231F20"/>
                </a:solidFill>
                <a:latin typeface="+mn-lt"/>
                <a:cs typeface="Times New Roman"/>
              </a:rPr>
              <a:t>c</a:t>
            </a:r>
            <a:r>
              <a:rPr lang="en-US" sz="2000" spc="55" dirty="0">
                <a:solidFill>
                  <a:srgbClr val="231F20"/>
                </a:solidFill>
                <a:latin typeface="+mn-lt"/>
                <a:cs typeface="Times New Roman"/>
              </a:rPr>
              <a:t>ent</a:t>
            </a:r>
            <a:r>
              <a:rPr lang="en-US" sz="2000" spc="20" dirty="0">
                <a:solidFill>
                  <a:srgbClr val="231F20"/>
                </a:solidFill>
                <a:latin typeface="+mn-lt"/>
                <a:cs typeface="Times New Roman"/>
              </a:rPr>
              <a:t>l</a:t>
            </a:r>
            <a:r>
              <a:rPr lang="en-US" sz="2000" spc="10" dirty="0">
                <a:solidFill>
                  <a:srgbClr val="231F20"/>
                </a:solidFill>
                <a:latin typeface="+mn-lt"/>
                <a:cs typeface="Times New Roman"/>
              </a:rPr>
              <a:t>y</a:t>
            </a:r>
            <a:r>
              <a:rPr lang="en-US" sz="2000" spc="-5" dirty="0">
                <a:solidFill>
                  <a:srgbClr val="231F20"/>
                </a:solidFill>
                <a:latin typeface="+mn-lt"/>
                <a:cs typeface="Times New Roman"/>
              </a:rPr>
              <a:t> </a:t>
            </a:r>
            <a:r>
              <a:rPr lang="en-US" sz="2000" spc="60" dirty="0">
                <a:solidFill>
                  <a:srgbClr val="231F20"/>
                </a:solidFill>
                <a:latin typeface="+mn-lt"/>
                <a:cs typeface="Times New Roman"/>
              </a:rPr>
              <a:t>bee</a:t>
            </a:r>
            <a:r>
              <a:rPr lang="en-US" sz="2000" spc="55" dirty="0">
                <a:solidFill>
                  <a:srgbClr val="231F20"/>
                </a:solidFill>
                <a:latin typeface="+mn-lt"/>
                <a:cs typeface="Times New Roman"/>
              </a:rPr>
              <a:t>n</a:t>
            </a:r>
            <a:r>
              <a:rPr lang="en-US" sz="2000" spc="-5" dirty="0">
                <a:solidFill>
                  <a:srgbClr val="231F20"/>
                </a:solidFill>
                <a:latin typeface="+mn-lt"/>
                <a:cs typeface="Times New Roman"/>
              </a:rPr>
              <a:t> </a:t>
            </a:r>
            <a:r>
              <a:rPr lang="en-US" sz="2000" spc="25" dirty="0">
                <a:solidFill>
                  <a:srgbClr val="231F20"/>
                </a:solidFill>
                <a:latin typeface="+mn-lt"/>
                <a:cs typeface="Times New Roman"/>
              </a:rPr>
              <a:t>r</a:t>
            </a:r>
            <a:r>
              <a:rPr lang="en-US" sz="2000" spc="40" dirty="0">
                <a:solidFill>
                  <a:srgbClr val="231F20"/>
                </a:solidFill>
                <a:latin typeface="+mn-lt"/>
                <a:cs typeface="Times New Roman"/>
              </a:rPr>
              <a:t>evised</a:t>
            </a:r>
            <a:r>
              <a:rPr lang="en-US" sz="2000" spc="20" dirty="0">
                <a:solidFill>
                  <a:srgbClr val="231F20"/>
                </a:solidFill>
                <a:latin typeface="+mn-lt"/>
                <a:cs typeface="Times New Roman"/>
              </a:rPr>
              <a:t>,</a:t>
            </a:r>
            <a:r>
              <a:rPr lang="en-US" sz="2000" spc="-5" dirty="0">
                <a:solidFill>
                  <a:srgbClr val="231F20"/>
                </a:solidFill>
                <a:latin typeface="+mn-lt"/>
                <a:cs typeface="Times New Roman"/>
              </a:rPr>
              <a:t> </a:t>
            </a:r>
            <a:r>
              <a:rPr lang="en-US" sz="2000" spc="45" dirty="0">
                <a:solidFill>
                  <a:srgbClr val="231F20"/>
                </a:solidFill>
                <a:latin typeface="+mn-lt"/>
                <a:cs typeface="Times New Roman"/>
              </a:rPr>
              <a:t>with</a:t>
            </a:r>
            <a:r>
              <a:rPr lang="en-US" sz="2000" spc="-5" dirty="0">
                <a:solidFill>
                  <a:srgbClr val="231F20"/>
                </a:solidFill>
                <a:latin typeface="+mn-lt"/>
                <a:cs typeface="Times New Roman"/>
              </a:rPr>
              <a:t> </a:t>
            </a:r>
            <a:r>
              <a:rPr lang="en-US" sz="2000" spc="25" dirty="0">
                <a:solidFill>
                  <a:srgbClr val="231F20"/>
                </a:solidFill>
                <a:latin typeface="+mn-lt"/>
                <a:cs typeface="Times New Roman"/>
              </a:rPr>
              <a:t>k</a:t>
            </a:r>
            <a:r>
              <a:rPr lang="en-US" sz="2000" spc="30" dirty="0">
                <a:solidFill>
                  <a:srgbClr val="231F20"/>
                </a:solidFill>
                <a:latin typeface="+mn-lt"/>
                <a:cs typeface="Times New Roman"/>
              </a:rPr>
              <a:t>ey</a:t>
            </a:r>
            <a:r>
              <a:rPr lang="en-US" sz="2000" spc="20" dirty="0">
                <a:solidFill>
                  <a:srgbClr val="231F20"/>
                </a:solidFill>
                <a:latin typeface="+mn-lt"/>
                <a:cs typeface="Times New Roman"/>
              </a:rPr>
              <a:t> </a:t>
            </a:r>
            <a:r>
              <a:rPr lang="en-US" sz="2000" spc="60" dirty="0">
                <a:solidFill>
                  <a:srgbClr val="231F20"/>
                </a:solidFill>
                <a:latin typeface="+mn-lt"/>
                <a:cs typeface="Times New Roman"/>
              </a:rPr>
              <a:t>imp</a:t>
            </a:r>
            <a:r>
              <a:rPr lang="en-US" sz="2000" spc="35" dirty="0">
                <a:solidFill>
                  <a:srgbClr val="231F20"/>
                </a:solidFill>
                <a:latin typeface="+mn-lt"/>
                <a:cs typeface="Times New Roman"/>
              </a:rPr>
              <a:t>r</a:t>
            </a:r>
            <a:r>
              <a:rPr lang="en-US" sz="2000" spc="25" dirty="0">
                <a:solidFill>
                  <a:srgbClr val="231F20"/>
                </a:solidFill>
                <a:latin typeface="+mn-lt"/>
                <a:cs typeface="Times New Roman"/>
              </a:rPr>
              <a:t>o</a:t>
            </a:r>
            <a:r>
              <a:rPr lang="en-US" sz="2000" spc="10" dirty="0">
                <a:solidFill>
                  <a:srgbClr val="231F20"/>
                </a:solidFill>
                <a:latin typeface="+mn-lt"/>
                <a:cs typeface="Times New Roman"/>
              </a:rPr>
              <a:t>v</a:t>
            </a:r>
            <a:r>
              <a:rPr lang="en-US" sz="2000" spc="65" dirty="0">
                <a:solidFill>
                  <a:srgbClr val="231F20"/>
                </a:solidFill>
                <a:latin typeface="+mn-lt"/>
                <a:cs typeface="Times New Roman"/>
              </a:rPr>
              <a:t>ement</a:t>
            </a:r>
            <a:r>
              <a:rPr lang="en-US" sz="2000" spc="35" dirty="0">
                <a:solidFill>
                  <a:srgbClr val="231F20"/>
                </a:solidFill>
                <a:latin typeface="+mn-lt"/>
                <a:cs typeface="Times New Roman"/>
              </a:rPr>
              <a:t>s</a:t>
            </a:r>
            <a:r>
              <a:rPr lang="en-US" sz="2000" spc="25" dirty="0">
                <a:solidFill>
                  <a:srgbClr val="231F20"/>
                </a:solidFill>
                <a:latin typeface="+mn-lt"/>
                <a:cs typeface="Times New Roman"/>
              </a:rPr>
              <a:t> </a:t>
            </a:r>
            <a:r>
              <a:rPr lang="en-US" sz="2000" spc="60" dirty="0">
                <a:solidFill>
                  <a:srgbClr val="231F20"/>
                </a:solidFill>
                <a:latin typeface="+mn-lt"/>
                <a:cs typeface="Times New Roman"/>
              </a:rPr>
              <a:t>su</a:t>
            </a:r>
            <a:r>
              <a:rPr lang="en-US" sz="2000" spc="55" dirty="0">
                <a:solidFill>
                  <a:srgbClr val="231F20"/>
                </a:solidFill>
                <a:latin typeface="+mn-lt"/>
                <a:cs typeface="Times New Roman"/>
              </a:rPr>
              <a:t>c</a:t>
            </a:r>
            <a:r>
              <a:rPr lang="en-US" sz="2000" spc="80" dirty="0">
                <a:solidFill>
                  <a:srgbClr val="231F20"/>
                </a:solidFill>
                <a:latin typeface="+mn-lt"/>
                <a:cs typeface="Times New Roman"/>
              </a:rPr>
              <a:t>h</a:t>
            </a:r>
            <a:r>
              <a:rPr lang="en-US" sz="2000" spc="25" dirty="0">
                <a:solidFill>
                  <a:srgbClr val="231F20"/>
                </a:solidFill>
                <a:latin typeface="+mn-lt"/>
                <a:cs typeface="Times New Roman"/>
              </a:rPr>
              <a:t> </a:t>
            </a:r>
            <a:r>
              <a:rPr lang="en-US" sz="2000" spc="70" dirty="0" smtClean="0">
                <a:solidFill>
                  <a:srgbClr val="231F20"/>
                </a:solidFill>
                <a:latin typeface="+mn-lt"/>
                <a:cs typeface="Times New Roman"/>
              </a:rPr>
              <a:t>a</a:t>
            </a:r>
            <a:r>
              <a:rPr lang="en-US" sz="2000" spc="45" dirty="0" smtClean="0">
                <a:solidFill>
                  <a:srgbClr val="231F20"/>
                </a:solidFill>
                <a:latin typeface="+mn-lt"/>
                <a:cs typeface="Times New Roman"/>
              </a:rPr>
              <a:t>s:</a:t>
            </a:r>
          </a:p>
          <a:p>
            <a:pPr marL="342900" indent="-342900">
              <a:buClr>
                <a:srgbClr val="FF0000"/>
              </a:buClr>
              <a:buFont typeface="Arial" panose="020B0604020202020204" pitchFamily="34" charset="0"/>
              <a:buChar char="•"/>
            </a:pPr>
            <a:r>
              <a:rPr lang="en-US" sz="2000" spc="55" dirty="0" smtClean="0">
                <a:solidFill>
                  <a:schemeClr val="tx1"/>
                </a:solidFill>
                <a:latin typeface="+mn-lt"/>
                <a:cs typeface="Times New Roman"/>
              </a:rPr>
              <a:t>The inc</a:t>
            </a:r>
            <a:r>
              <a:rPr lang="en-US" sz="2000" spc="35" dirty="0" smtClean="0">
                <a:solidFill>
                  <a:schemeClr val="tx1"/>
                </a:solidFill>
                <a:latin typeface="+mn-lt"/>
                <a:cs typeface="Times New Roman"/>
              </a:rPr>
              <a:t>r</a:t>
            </a:r>
            <a:r>
              <a:rPr lang="en-US" sz="2000" spc="65" dirty="0" smtClean="0">
                <a:solidFill>
                  <a:schemeClr val="tx1"/>
                </a:solidFill>
                <a:latin typeface="+mn-lt"/>
                <a:cs typeface="Times New Roman"/>
              </a:rPr>
              <a:t>ease</a:t>
            </a:r>
            <a:r>
              <a:rPr lang="en-US" sz="2000" spc="55" dirty="0" smtClean="0">
                <a:solidFill>
                  <a:schemeClr val="tx1"/>
                </a:solidFill>
                <a:latin typeface="+mn-lt"/>
                <a:cs typeface="Times New Roman"/>
              </a:rPr>
              <a:t>d</a:t>
            </a:r>
            <a:r>
              <a:rPr lang="en-US" sz="2000" spc="25" dirty="0" smtClean="0">
                <a:solidFill>
                  <a:schemeClr val="tx1"/>
                </a:solidFill>
                <a:latin typeface="+mn-lt"/>
                <a:cs typeface="Times New Roman"/>
              </a:rPr>
              <a:t> </a:t>
            </a:r>
            <a:r>
              <a:rPr lang="en-US" sz="2000" spc="75" dirty="0">
                <a:solidFill>
                  <a:schemeClr val="tx1"/>
                </a:solidFill>
                <a:latin typeface="+mn-lt"/>
                <a:cs typeface="Times New Roman"/>
              </a:rPr>
              <a:t>p</a:t>
            </a:r>
            <a:r>
              <a:rPr lang="en-US" sz="2000" spc="50" dirty="0">
                <a:solidFill>
                  <a:schemeClr val="tx1"/>
                </a:solidFill>
                <a:latin typeface="+mn-lt"/>
                <a:cs typeface="Times New Roman"/>
              </a:rPr>
              <a:t>rom</a:t>
            </a:r>
            <a:r>
              <a:rPr lang="en-US" sz="2000" spc="40" dirty="0">
                <a:solidFill>
                  <a:schemeClr val="tx1"/>
                </a:solidFill>
                <a:latin typeface="+mn-lt"/>
                <a:cs typeface="Times New Roman"/>
              </a:rPr>
              <a:t>i</a:t>
            </a:r>
            <a:r>
              <a:rPr lang="en-US" sz="2000" spc="60" dirty="0">
                <a:solidFill>
                  <a:schemeClr val="tx1"/>
                </a:solidFill>
                <a:latin typeface="+mn-lt"/>
                <a:cs typeface="Times New Roman"/>
              </a:rPr>
              <a:t>nen</a:t>
            </a:r>
            <a:r>
              <a:rPr lang="en-US" sz="2000" spc="45" dirty="0">
                <a:solidFill>
                  <a:schemeClr val="tx1"/>
                </a:solidFill>
                <a:latin typeface="+mn-lt"/>
                <a:cs typeface="Times New Roman"/>
              </a:rPr>
              <a:t>c</a:t>
            </a:r>
            <a:r>
              <a:rPr lang="en-US" sz="2000" spc="35" dirty="0">
                <a:solidFill>
                  <a:schemeClr val="tx1"/>
                </a:solidFill>
                <a:latin typeface="+mn-lt"/>
                <a:cs typeface="Times New Roman"/>
              </a:rPr>
              <a:t>e </a:t>
            </a:r>
            <a:r>
              <a:rPr lang="en-US" sz="2000" spc="15" dirty="0">
                <a:solidFill>
                  <a:schemeClr val="tx1"/>
                </a:solidFill>
                <a:latin typeface="+mn-lt"/>
                <a:cs typeface="Times New Roman"/>
              </a:rPr>
              <a:t>o</a:t>
            </a:r>
            <a:r>
              <a:rPr lang="en-US" sz="2000" dirty="0">
                <a:solidFill>
                  <a:schemeClr val="tx1"/>
                </a:solidFill>
                <a:latin typeface="+mn-lt"/>
                <a:cs typeface="Times New Roman"/>
              </a:rPr>
              <a:t>f </a:t>
            </a:r>
            <a:r>
              <a:rPr lang="en-US" sz="2000" spc="60" dirty="0">
                <a:solidFill>
                  <a:schemeClr val="tx1"/>
                </a:solidFill>
                <a:latin typeface="+mn-lt"/>
                <a:cs typeface="Times New Roman"/>
              </a:rPr>
              <a:t>e</a:t>
            </a:r>
            <a:r>
              <a:rPr lang="en-US" sz="2000" spc="40" dirty="0">
                <a:solidFill>
                  <a:schemeClr val="tx1"/>
                </a:solidFill>
                <a:latin typeface="+mn-lt"/>
                <a:cs typeface="Times New Roman"/>
              </a:rPr>
              <a:t>n</a:t>
            </a:r>
            <a:r>
              <a:rPr lang="en-US" sz="2000" spc="25" dirty="0">
                <a:solidFill>
                  <a:schemeClr val="tx1"/>
                </a:solidFill>
                <a:latin typeface="+mn-lt"/>
                <a:cs typeface="Times New Roman"/>
              </a:rPr>
              <a:t>vi</a:t>
            </a:r>
            <a:r>
              <a:rPr lang="en-US" sz="2000" spc="10" dirty="0">
                <a:solidFill>
                  <a:schemeClr val="tx1"/>
                </a:solidFill>
                <a:latin typeface="+mn-lt"/>
                <a:cs typeface="Times New Roman"/>
              </a:rPr>
              <a:t>r</a:t>
            </a:r>
            <a:r>
              <a:rPr lang="en-US" sz="2000" spc="60" dirty="0">
                <a:solidFill>
                  <a:schemeClr val="tx1"/>
                </a:solidFill>
                <a:latin typeface="+mn-lt"/>
                <a:cs typeface="Times New Roman"/>
              </a:rPr>
              <a:t>onmenta</a:t>
            </a:r>
            <a:r>
              <a:rPr lang="en-US" sz="2000" spc="30" dirty="0">
                <a:solidFill>
                  <a:schemeClr val="tx1"/>
                </a:solidFill>
                <a:latin typeface="+mn-lt"/>
                <a:cs typeface="Times New Roman"/>
              </a:rPr>
              <a:t>l </a:t>
            </a:r>
            <a:r>
              <a:rPr lang="en-US" sz="2000" spc="75" dirty="0">
                <a:solidFill>
                  <a:schemeClr val="tx1"/>
                </a:solidFill>
                <a:latin typeface="+mn-lt"/>
                <a:cs typeface="Times New Roman"/>
              </a:rPr>
              <a:t>man</a:t>
            </a:r>
            <a:r>
              <a:rPr lang="en-US" sz="2000" spc="50" dirty="0">
                <a:solidFill>
                  <a:schemeClr val="tx1"/>
                </a:solidFill>
                <a:latin typeface="+mn-lt"/>
                <a:cs typeface="Times New Roman"/>
              </a:rPr>
              <a:t>a</a:t>
            </a:r>
            <a:r>
              <a:rPr lang="en-US" sz="2000" spc="10" dirty="0">
                <a:solidFill>
                  <a:schemeClr val="tx1"/>
                </a:solidFill>
                <a:latin typeface="+mn-lt"/>
                <a:cs typeface="Times New Roman"/>
              </a:rPr>
              <a:t>g</a:t>
            </a:r>
            <a:r>
              <a:rPr lang="en-US" sz="2000" spc="60" dirty="0">
                <a:solidFill>
                  <a:schemeClr val="tx1"/>
                </a:solidFill>
                <a:latin typeface="+mn-lt"/>
                <a:cs typeface="Times New Roman"/>
              </a:rPr>
              <a:t>emen</a:t>
            </a:r>
            <a:r>
              <a:rPr lang="en-US" sz="2000" spc="25" dirty="0">
                <a:solidFill>
                  <a:schemeClr val="tx1"/>
                </a:solidFill>
                <a:latin typeface="+mn-lt"/>
                <a:cs typeface="Times New Roman"/>
              </a:rPr>
              <a:t>t </a:t>
            </a:r>
            <a:r>
              <a:rPr lang="en-US" sz="2000" spc="50" dirty="0">
                <a:solidFill>
                  <a:schemeClr val="tx1"/>
                </a:solidFill>
                <a:latin typeface="+mn-lt"/>
                <a:cs typeface="Times New Roman"/>
              </a:rPr>
              <a:t>within</a:t>
            </a:r>
            <a:r>
              <a:rPr lang="en-US" sz="2000" spc="35" dirty="0">
                <a:solidFill>
                  <a:schemeClr val="tx1"/>
                </a:solidFill>
                <a:latin typeface="+mn-lt"/>
                <a:cs typeface="Times New Roman"/>
              </a:rPr>
              <a:t> </a:t>
            </a:r>
            <a:r>
              <a:rPr lang="en-US" sz="2000" spc="30" dirty="0">
                <a:solidFill>
                  <a:schemeClr val="tx1"/>
                </a:solidFill>
                <a:latin typeface="+mn-lt"/>
                <a:cs typeface="Times New Roman"/>
              </a:rPr>
              <a:t>th</a:t>
            </a:r>
            <a:r>
              <a:rPr lang="en-US" sz="2000" spc="50" dirty="0">
                <a:solidFill>
                  <a:schemeClr val="tx1"/>
                </a:solidFill>
                <a:latin typeface="+mn-lt"/>
                <a:cs typeface="Times New Roman"/>
              </a:rPr>
              <a:t>e</a:t>
            </a:r>
            <a:r>
              <a:rPr lang="en-US" sz="2000" spc="-65" dirty="0">
                <a:solidFill>
                  <a:schemeClr val="tx1"/>
                </a:solidFill>
                <a:latin typeface="+mn-lt"/>
                <a:cs typeface="Times New Roman"/>
              </a:rPr>
              <a:t> </a:t>
            </a:r>
            <a:r>
              <a:rPr lang="en-US" sz="2000" spc="15" dirty="0">
                <a:solidFill>
                  <a:schemeClr val="tx1"/>
                </a:solidFill>
                <a:latin typeface="+mn-lt"/>
                <a:cs typeface="Times New Roman"/>
              </a:rPr>
              <a:t>o</a:t>
            </a:r>
            <a:r>
              <a:rPr lang="en-US" sz="2000" spc="-15" dirty="0">
                <a:solidFill>
                  <a:schemeClr val="tx1"/>
                </a:solidFill>
                <a:latin typeface="+mn-lt"/>
                <a:cs typeface="Times New Roman"/>
              </a:rPr>
              <a:t>r</a:t>
            </a:r>
            <a:r>
              <a:rPr lang="en-US" sz="2000" spc="-10" dirty="0">
                <a:solidFill>
                  <a:schemeClr val="tx1"/>
                </a:solidFill>
                <a:latin typeface="+mn-lt"/>
                <a:cs typeface="Times New Roman"/>
              </a:rPr>
              <a:t>g</a:t>
            </a:r>
            <a:r>
              <a:rPr lang="en-US" sz="2000" spc="20" dirty="0">
                <a:solidFill>
                  <a:schemeClr val="tx1"/>
                </a:solidFill>
                <a:latin typeface="+mn-lt"/>
                <a:cs typeface="Times New Roman"/>
              </a:rPr>
              <a:t>anizatio</a:t>
            </a:r>
            <a:r>
              <a:rPr lang="en-US" sz="2000" spc="-20" dirty="0">
                <a:solidFill>
                  <a:schemeClr val="tx1"/>
                </a:solidFill>
                <a:latin typeface="+mn-lt"/>
                <a:cs typeface="Times New Roman"/>
              </a:rPr>
              <a:t>n</a:t>
            </a:r>
            <a:r>
              <a:rPr lang="en-US" sz="2000" spc="-35" dirty="0">
                <a:solidFill>
                  <a:schemeClr val="tx1"/>
                </a:solidFill>
                <a:latin typeface="+mn-lt"/>
                <a:cs typeface="Times New Roman"/>
              </a:rPr>
              <a:t>’</a:t>
            </a:r>
            <a:r>
              <a:rPr lang="en-US" sz="2000" spc="-25" dirty="0">
                <a:solidFill>
                  <a:schemeClr val="tx1"/>
                </a:solidFill>
                <a:latin typeface="+mn-lt"/>
                <a:cs typeface="Times New Roman"/>
              </a:rPr>
              <a:t>s</a:t>
            </a:r>
            <a:r>
              <a:rPr lang="en-US" sz="2000" spc="-65" dirty="0">
                <a:solidFill>
                  <a:schemeClr val="tx1"/>
                </a:solidFill>
                <a:latin typeface="+mn-lt"/>
                <a:cs typeface="Times New Roman"/>
              </a:rPr>
              <a:t> </a:t>
            </a:r>
            <a:r>
              <a:rPr lang="en-US" sz="2000" spc="20" dirty="0">
                <a:solidFill>
                  <a:schemeClr val="tx1"/>
                </a:solidFill>
                <a:latin typeface="+mn-lt"/>
                <a:cs typeface="Times New Roman"/>
              </a:rPr>
              <a:t>stra</a:t>
            </a:r>
            <a:r>
              <a:rPr lang="en-US" sz="2000" spc="5" dirty="0">
                <a:solidFill>
                  <a:schemeClr val="tx1"/>
                </a:solidFill>
                <a:latin typeface="+mn-lt"/>
                <a:cs typeface="Times New Roman"/>
              </a:rPr>
              <a:t>t</a:t>
            </a:r>
            <a:r>
              <a:rPr lang="en-US" sz="2000" dirty="0">
                <a:solidFill>
                  <a:schemeClr val="tx1"/>
                </a:solidFill>
                <a:latin typeface="+mn-lt"/>
                <a:cs typeface="Times New Roman"/>
              </a:rPr>
              <a:t>egi</a:t>
            </a:r>
            <a:r>
              <a:rPr lang="en-US" sz="2000" spc="15" dirty="0">
                <a:solidFill>
                  <a:schemeClr val="tx1"/>
                </a:solidFill>
                <a:latin typeface="+mn-lt"/>
                <a:cs typeface="Times New Roman"/>
              </a:rPr>
              <a:t>c</a:t>
            </a:r>
            <a:r>
              <a:rPr lang="en-US" sz="2000" spc="-65" dirty="0">
                <a:solidFill>
                  <a:schemeClr val="tx1"/>
                </a:solidFill>
                <a:latin typeface="+mn-lt"/>
                <a:cs typeface="Times New Roman"/>
              </a:rPr>
              <a:t> </a:t>
            </a:r>
            <a:r>
              <a:rPr lang="en-US" sz="2000" spc="35" dirty="0">
                <a:solidFill>
                  <a:schemeClr val="tx1"/>
                </a:solidFill>
                <a:latin typeface="+mn-lt"/>
                <a:cs typeface="Times New Roman"/>
              </a:rPr>
              <a:t>planni</a:t>
            </a:r>
            <a:r>
              <a:rPr lang="en-US" sz="2000" spc="30" dirty="0">
                <a:solidFill>
                  <a:schemeClr val="tx1"/>
                </a:solidFill>
                <a:latin typeface="+mn-lt"/>
                <a:cs typeface="Times New Roman"/>
              </a:rPr>
              <a:t>n</a:t>
            </a:r>
            <a:r>
              <a:rPr lang="en-US" sz="2000" spc="15" dirty="0">
                <a:solidFill>
                  <a:schemeClr val="tx1"/>
                </a:solidFill>
                <a:latin typeface="+mn-lt"/>
                <a:cs typeface="Times New Roman"/>
              </a:rPr>
              <a:t>g</a:t>
            </a:r>
            <a:r>
              <a:rPr lang="en-US" sz="2000" spc="-65" dirty="0">
                <a:solidFill>
                  <a:schemeClr val="tx1"/>
                </a:solidFill>
                <a:latin typeface="+mn-lt"/>
                <a:cs typeface="Times New Roman"/>
              </a:rPr>
              <a:t> </a:t>
            </a:r>
            <a:r>
              <a:rPr lang="en-US" sz="2000" spc="35" dirty="0" smtClean="0">
                <a:solidFill>
                  <a:schemeClr val="tx1"/>
                </a:solidFill>
                <a:latin typeface="+mn-lt"/>
                <a:cs typeface="Times New Roman"/>
              </a:rPr>
              <a:t>p</a:t>
            </a:r>
            <a:r>
              <a:rPr lang="en-US" sz="2000" spc="5" dirty="0" smtClean="0">
                <a:solidFill>
                  <a:schemeClr val="tx1"/>
                </a:solidFill>
                <a:latin typeface="+mn-lt"/>
                <a:cs typeface="Times New Roman"/>
              </a:rPr>
              <a:t>r</a:t>
            </a:r>
            <a:r>
              <a:rPr lang="en-US" sz="2000" dirty="0" smtClean="0">
                <a:solidFill>
                  <a:schemeClr val="tx1"/>
                </a:solidFill>
                <a:latin typeface="+mn-lt"/>
                <a:cs typeface="Times New Roman"/>
              </a:rPr>
              <a:t>o</a:t>
            </a:r>
            <a:r>
              <a:rPr lang="en-US" sz="2000" spc="-15" dirty="0" smtClean="0">
                <a:solidFill>
                  <a:schemeClr val="tx1"/>
                </a:solidFill>
                <a:latin typeface="+mn-lt"/>
                <a:cs typeface="Times New Roman"/>
              </a:rPr>
              <a:t>c</a:t>
            </a:r>
            <a:r>
              <a:rPr lang="en-US" sz="2000" spc="15" dirty="0" smtClean="0">
                <a:solidFill>
                  <a:schemeClr val="tx1"/>
                </a:solidFill>
                <a:latin typeface="+mn-lt"/>
                <a:cs typeface="Times New Roman"/>
              </a:rPr>
              <a:t>esses</a:t>
            </a:r>
            <a:endParaRPr lang="en-US" sz="2000" spc="5" dirty="0" smtClean="0">
              <a:solidFill>
                <a:schemeClr val="tx1"/>
              </a:solidFill>
              <a:latin typeface="+mn-lt"/>
              <a:cs typeface="Times New Roman"/>
            </a:endParaRPr>
          </a:p>
          <a:p>
            <a:pPr marL="342900" indent="-342900">
              <a:buClr>
                <a:srgbClr val="FF0000"/>
              </a:buClr>
              <a:buFont typeface="Arial" panose="020B0604020202020204" pitchFamily="34" charset="0"/>
              <a:buChar char="•"/>
            </a:pPr>
            <a:r>
              <a:rPr lang="en-US" sz="2000" spc="20" dirty="0" smtClean="0">
                <a:solidFill>
                  <a:schemeClr val="tx1"/>
                </a:solidFill>
                <a:latin typeface="+mn-lt"/>
                <a:cs typeface="Times New Roman"/>
              </a:rPr>
              <a:t>Gr</a:t>
            </a:r>
            <a:r>
              <a:rPr lang="en-US" sz="2000" spc="60" dirty="0" smtClean="0">
                <a:solidFill>
                  <a:schemeClr val="tx1"/>
                </a:solidFill>
                <a:latin typeface="+mn-lt"/>
                <a:cs typeface="Times New Roman"/>
              </a:rPr>
              <a:t>ea</a:t>
            </a:r>
            <a:r>
              <a:rPr lang="en-US" sz="2000" spc="30" dirty="0" smtClean="0">
                <a:solidFill>
                  <a:schemeClr val="tx1"/>
                </a:solidFill>
                <a:latin typeface="+mn-lt"/>
                <a:cs typeface="Times New Roman"/>
              </a:rPr>
              <a:t>t</a:t>
            </a:r>
            <a:r>
              <a:rPr lang="en-US" sz="2000" spc="50" dirty="0" smtClean="0">
                <a:solidFill>
                  <a:schemeClr val="tx1"/>
                </a:solidFill>
                <a:latin typeface="+mn-lt"/>
                <a:cs typeface="Times New Roman"/>
              </a:rPr>
              <a:t>e</a:t>
            </a:r>
            <a:r>
              <a:rPr lang="en-US" sz="2000" spc="25" dirty="0" smtClean="0">
                <a:solidFill>
                  <a:schemeClr val="tx1"/>
                </a:solidFill>
                <a:latin typeface="+mn-lt"/>
                <a:cs typeface="Times New Roman"/>
              </a:rPr>
              <a:t>r</a:t>
            </a:r>
            <a:r>
              <a:rPr lang="en-US" sz="2000" spc="5" dirty="0" smtClean="0">
                <a:solidFill>
                  <a:schemeClr val="tx1"/>
                </a:solidFill>
                <a:latin typeface="+mn-lt"/>
                <a:cs typeface="Times New Roman"/>
              </a:rPr>
              <a:t> </a:t>
            </a:r>
            <a:r>
              <a:rPr lang="en-US" sz="2000" spc="65" dirty="0">
                <a:solidFill>
                  <a:schemeClr val="tx1"/>
                </a:solidFill>
                <a:latin typeface="+mn-lt"/>
                <a:cs typeface="Times New Roman"/>
              </a:rPr>
              <a:t>inpu</a:t>
            </a:r>
            <a:r>
              <a:rPr lang="en-US" sz="2000" spc="35" dirty="0">
                <a:solidFill>
                  <a:schemeClr val="tx1"/>
                </a:solidFill>
                <a:latin typeface="+mn-lt"/>
                <a:cs typeface="Times New Roman"/>
              </a:rPr>
              <a:t>t</a:t>
            </a:r>
            <a:r>
              <a:rPr lang="en-US" sz="2000" spc="5" dirty="0">
                <a:solidFill>
                  <a:schemeClr val="tx1"/>
                </a:solidFill>
                <a:latin typeface="+mn-lt"/>
                <a:cs typeface="Times New Roman"/>
              </a:rPr>
              <a:t> </a:t>
            </a:r>
            <a:r>
              <a:rPr lang="en-US" sz="2000" spc="10" dirty="0">
                <a:solidFill>
                  <a:schemeClr val="tx1"/>
                </a:solidFill>
                <a:latin typeface="+mn-lt"/>
                <a:cs typeface="Times New Roman"/>
              </a:rPr>
              <a:t>f</a:t>
            </a:r>
            <a:r>
              <a:rPr lang="en-US" sz="2000" dirty="0">
                <a:solidFill>
                  <a:schemeClr val="tx1"/>
                </a:solidFill>
                <a:latin typeface="+mn-lt"/>
                <a:cs typeface="Times New Roman"/>
              </a:rPr>
              <a:t>r</a:t>
            </a:r>
            <a:r>
              <a:rPr lang="en-US" sz="2000" spc="40" dirty="0">
                <a:solidFill>
                  <a:schemeClr val="tx1"/>
                </a:solidFill>
                <a:latin typeface="+mn-lt"/>
                <a:cs typeface="Times New Roman"/>
              </a:rPr>
              <a:t>o</a:t>
            </a:r>
            <a:r>
              <a:rPr lang="en-US" sz="2000" spc="45" dirty="0">
                <a:solidFill>
                  <a:schemeClr val="tx1"/>
                </a:solidFill>
                <a:latin typeface="+mn-lt"/>
                <a:cs typeface="Times New Roman"/>
              </a:rPr>
              <a:t>m</a:t>
            </a:r>
            <a:r>
              <a:rPr lang="en-US" sz="2000" spc="5" dirty="0">
                <a:solidFill>
                  <a:schemeClr val="tx1"/>
                </a:solidFill>
                <a:latin typeface="+mn-lt"/>
                <a:cs typeface="Times New Roman"/>
              </a:rPr>
              <a:t> </a:t>
            </a:r>
            <a:r>
              <a:rPr lang="en-US" sz="2000" spc="50" dirty="0" smtClean="0">
                <a:solidFill>
                  <a:schemeClr val="tx1"/>
                </a:solidFill>
                <a:latin typeface="+mn-lt"/>
                <a:cs typeface="Times New Roman"/>
              </a:rPr>
              <a:t>leadershi</a:t>
            </a:r>
            <a:r>
              <a:rPr lang="en-US" sz="2000" spc="55" dirty="0" smtClean="0">
                <a:solidFill>
                  <a:schemeClr val="tx1"/>
                </a:solidFill>
                <a:latin typeface="+mn-lt"/>
                <a:cs typeface="Times New Roman"/>
              </a:rPr>
              <a:t>p</a:t>
            </a:r>
            <a:endParaRPr lang="en-US" sz="2000" spc="5" dirty="0" smtClean="0">
              <a:solidFill>
                <a:schemeClr val="tx1"/>
              </a:solidFill>
              <a:latin typeface="+mn-lt"/>
              <a:cs typeface="Times New Roman"/>
            </a:endParaRPr>
          </a:p>
          <a:p>
            <a:pPr marL="342900" indent="-342900">
              <a:buClr>
                <a:srgbClr val="FF0000"/>
              </a:buClr>
              <a:buFont typeface="Arial" panose="020B0604020202020204" pitchFamily="34" charset="0"/>
              <a:buChar char="•"/>
            </a:pPr>
            <a:r>
              <a:rPr lang="en-US" sz="2000" spc="5" dirty="0" smtClean="0">
                <a:solidFill>
                  <a:schemeClr val="tx1"/>
                </a:solidFill>
                <a:latin typeface="+mn-lt"/>
                <a:cs typeface="Times New Roman"/>
              </a:rPr>
              <a:t>A </a:t>
            </a:r>
            <a:r>
              <a:rPr lang="en-US" sz="2000" spc="45" dirty="0">
                <a:solidFill>
                  <a:schemeClr val="tx1"/>
                </a:solidFill>
                <a:latin typeface="+mn-lt"/>
                <a:cs typeface="Times New Roman"/>
              </a:rPr>
              <a:t>st</a:t>
            </a:r>
            <a:r>
              <a:rPr lang="en-US" sz="2000" spc="35" dirty="0">
                <a:solidFill>
                  <a:schemeClr val="tx1"/>
                </a:solidFill>
                <a:latin typeface="+mn-lt"/>
                <a:cs typeface="Times New Roman"/>
              </a:rPr>
              <a:t>r</a:t>
            </a:r>
            <a:r>
              <a:rPr lang="en-US" sz="2000" spc="65" dirty="0">
                <a:solidFill>
                  <a:schemeClr val="tx1"/>
                </a:solidFill>
                <a:latin typeface="+mn-lt"/>
                <a:cs typeface="Times New Roman"/>
              </a:rPr>
              <a:t>o</a:t>
            </a:r>
            <a:r>
              <a:rPr lang="en-US" sz="2000" spc="50" dirty="0">
                <a:solidFill>
                  <a:schemeClr val="tx1"/>
                </a:solidFill>
                <a:latin typeface="+mn-lt"/>
                <a:cs typeface="Times New Roman"/>
              </a:rPr>
              <a:t>n</a:t>
            </a:r>
            <a:r>
              <a:rPr lang="en-US" sz="2000" spc="10" dirty="0">
                <a:solidFill>
                  <a:schemeClr val="tx1"/>
                </a:solidFill>
                <a:latin typeface="+mn-lt"/>
                <a:cs typeface="Times New Roman"/>
              </a:rPr>
              <a:t>g</a:t>
            </a:r>
            <a:r>
              <a:rPr lang="en-US" sz="2000" spc="45" dirty="0">
                <a:solidFill>
                  <a:schemeClr val="tx1"/>
                </a:solidFill>
                <a:latin typeface="+mn-lt"/>
                <a:cs typeface="Times New Roman"/>
              </a:rPr>
              <a:t>er</a:t>
            </a:r>
            <a:r>
              <a:rPr lang="en-US" sz="2000" spc="30" dirty="0">
                <a:solidFill>
                  <a:schemeClr val="tx1"/>
                </a:solidFill>
                <a:latin typeface="+mn-lt"/>
                <a:cs typeface="Times New Roman"/>
              </a:rPr>
              <a:t> </a:t>
            </a:r>
            <a:r>
              <a:rPr lang="en-US" sz="2000" spc="-5" dirty="0">
                <a:solidFill>
                  <a:schemeClr val="tx1"/>
                </a:solidFill>
                <a:latin typeface="+mn-lt"/>
                <a:cs typeface="Times New Roman"/>
              </a:rPr>
              <a:t>c</a:t>
            </a:r>
            <a:r>
              <a:rPr lang="en-US" sz="2000" spc="35" dirty="0">
                <a:solidFill>
                  <a:schemeClr val="tx1"/>
                </a:solidFill>
                <a:latin typeface="+mn-lt"/>
                <a:cs typeface="Times New Roman"/>
              </a:rPr>
              <a:t>ommitmen</a:t>
            </a:r>
            <a:r>
              <a:rPr lang="en-US" sz="2000" spc="20" dirty="0">
                <a:solidFill>
                  <a:schemeClr val="tx1"/>
                </a:solidFill>
                <a:latin typeface="+mn-lt"/>
                <a:cs typeface="Times New Roman"/>
              </a:rPr>
              <a:t>t</a:t>
            </a:r>
            <a:r>
              <a:rPr lang="en-US" sz="2000" spc="-40" dirty="0">
                <a:solidFill>
                  <a:schemeClr val="tx1"/>
                </a:solidFill>
                <a:latin typeface="+mn-lt"/>
                <a:cs typeface="Times New Roman"/>
              </a:rPr>
              <a:t> </a:t>
            </a:r>
            <a:r>
              <a:rPr lang="en-US" sz="2000" spc="25" dirty="0">
                <a:solidFill>
                  <a:schemeClr val="tx1"/>
                </a:solidFill>
                <a:latin typeface="+mn-lt"/>
                <a:cs typeface="Times New Roman"/>
              </a:rPr>
              <a:t>to</a:t>
            </a:r>
            <a:r>
              <a:rPr lang="en-US" sz="2000" spc="-40" dirty="0">
                <a:solidFill>
                  <a:schemeClr val="tx1"/>
                </a:solidFill>
                <a:latin typeface="+mn-lt"/>
                <a:cs typeface="Times New Roman"/>
              </a:rPr>
              <a:t> </a:t>
            </a:r>
            <a:r>
              <a:rPr lang="en-US" sz="2000" spc="50" dirty="0">
                <a:solidFill>
                  <a:schemeClr val="tx1"/>
                </a:solidFill>
                <a:latin typeface="+mn-lt"/>
                <a:cs typeface="Times New Roman"/>
              </a:rPr>
              <a:t>p</a:t>
            </a:r>
            <a:r>
              <a:rPr lang="en-US" sz="2000" spc="20" dirty="0">
                <a:solidFill>
                  <a:schemeClr val="tx1"/>
                </a:solidFill>
                <a:latin typeface="+mn-lt"/>
                <a:cs typeface="Times New Roman"/>
              </a:rPr>
              <a:t>r</a:t>
            </a:r>
            <a:r>
              <a:rPr lang="en-US" sz="2000" spc="25" dirty="0">
                <a:solidFill>
                  <a:schemeClr val="tx1"/>
                </a:solidFill>
                <a:latin typeface="+mn-lt"/>
                <a:cs typeface="Times New Roman"/>
              </a:rPr>
              <a:t>oact</a:t>
            </a:r>
            <a:r>
              <a:rPr lang="en-US" sz="2000" spc="-10" dirty="0">
                <a:solidFill>
                  <a:schemeClr val="tx1"/>
                </a:solidFill>
                <a:latin typeface="+mn-lt"/>
                <a:cs typeface="Times New Roman"/>
              </a:rPr>
              <a:t>i</a:t>
            </a:r>
            <a:r>
              <a:rPr lang="en-US" sz="2000" spc="-20" dirty="0">
                <a:solidFill>
                  <a:schemeClr val="tx1"/>
                </a:solidFill>
                <a:latin typeface="+mn-lt"/>
                <a:cs typeface="Times New Roman"/>
              </a:rPr>
              <a:t>v</a:t>
            </a:r>
            <a:r>
              <a:rPr lang="en-US" sz="2000" spc="35" dirty="0">
                <a:solidFill>
                  <a:schemeClr val="tx1"/>
                </a:solidFill>
                <a:latin typeface="+mn-lt"/>
                <a:cs typeface="Times New Roman"/>
              </a:rPr>
              <a:t>e</a:t>
            </a:r>
            <a:r>
              <a:rPr lang="en-US" sz="2000" spc="-40" dirty="0">
                <a:solidFill>
                  <a:schemeClr val="tx1"/>
                </a:solidFill>
                <a:latin typeface="+mn-lt"/>
                <a:cs typeface="Times New Roman"/>
              </a:rPr>
              <a:t> </a:t>
            </a:r>
            <a:r>
              <a:rPr lang="en-US" sz="2000" spc="25" dirty="0">
                <a:solidFill>
                  <a:schemeClr val="tx1"/>
                </a:solidFill>
                <a:latin typeface="+mn-lt"/>
                <a:cs typeface="Times New Roman"/>
              </a:rPr>
              <a:t>initiat</a:t>
            </a:r>
            <a:r>
              <a:rPr lang="en-US" sz="2000" spc="-5" dirty="0">
                <a:solidFill>
                  <a:schemeClr val="tx1"/>
                </a:solidFill>
                <a:latin typeface="+mn-lt"/>
                <a:cs typeface="Times New Roman"/>
              </a:rPr>
              <a:t>i</a:t>
            </a:r>
            <a:r>
              <a:rPr lang="en-US" sz="2000" spc="-20" dirty="0">
                <a:solidFill>
                  <a:schemeClr val="tx1"/>
                </a:solidFill>
                <a:latin typeface="+mn-lt"/>
                <a:cs typeface="Times New Roman"/>
              </a:rPr>
              <a:t>v</a:t>
            </a:r>
            <a:r>
              <a:rPr lang="en-US" sz="2000" spc="30" dirty="0">
                <a:solidFill>
                  <a:schemeClr val="tx1"/>
                </a:solidFill>
                <a:latin typeface="+mn-lt"/>
                <a:cs typeface="Times New Roman"/>
              </a:rPr>
              <a:t>es</a:t>
            </a:r>
            <a:r>
              <a:rPr lang="en-US" sz="2000" spc="-40" dirty="0">
                <a:solidFill>
                  <a:schemeClr val="tx1"/>
                </a:solidFill>
                <a:latin typeface="+mn-lt"/>
                <a:cs typeface="Times New Roman"/>
              </a:rPr>
              <a:t> </a:t>
            </a:r>
            <a:r>
              <a:rPr lang="en-US" sz="2000" spc="55" dirty="0">
                <a:solidFill>
                  <a:schemeClr val="tx1"/>
                </a:solidFill>
                <a:latin typeface="+mn-lt"/>
                <a:cs typeface="Times New Roman"/>
              </a:rPr>
              <a:t>tha</a:t>
            </a:r>
            <a:r>
              <a:rPr lang="en-US" sz="2000" spc="40" dirty="0">
                <a:solidFill>
                  <a:schemeClr val="tx1"/>
                </a:solidFill>
                <a:latin typeface="+mn-lt"/>
                <a:cs typeface="Times New Roman"/>
              </a:rPr>
              <a:t>t</a:t>
            </a:r>
            <a:r>
              <a:rPr lang="en-US" sz="2000" spc="-40" dirty="0">
                <a:solidFill>
                  <a:schemeClr val="tx1"/>
                </a:solidFill>
                <a:latin typeface="+mn-lt"/>
                <a:cs typeface="Times New Roman"/>
              </a:rPr>
              <a:t> </a:t>
            </a:r>
            <a:r>
              <a:rPr lang="en-US" sz="2000" spc="25" dirty="0">
                <a:solidFill>
                  <a:schemeClr val="tx1"/>
                </a:solidFill>
                <a:latin typeface="+mn-lt"/>
                <a:cs typeface="Times New Roman"/>
              </a:rPr>
              <a:t>boost</a:t>
            </a:r>
            <a:r>
              <a:rPr lang="en-US" sz="2000" spc="15" dirty="0">
                <a:solidFill>
                  <a:schemeClr val="tx1"/>
                </a:solidFill>
                <a:latin typeface="+mn-lt"/>
                <a:cs typeface="Times New Roman"/>
              </a:rPr>
              <a:t> </a:t>
            </a:r>
            <a:r>
              <a:rPr lang="en-US" sz="2000" spc="30" dirty="0">
                <a:solidFill>
                  <a:schemeClr val="tx1"/>
                </a:solidFill>
                <a:latin typeface="+mn-lt"/>
                <a:cs typeface="Times New Roman"/>
              </a:rPr>
              <a:t>e</a:t>
            </a:r>
            <a:r>
              <a:rPr lang="en-US" sz="2000" spc="10" dirty="0">
                <a:solidFill>
                  <a:schemeClr val="tx1"/>
                </a:solidFill>
                <a:latin typeface="+mn-lt"/>
                <a:cs typeface="Times New Roman"/>
              </a:rPr>
              <a:t>n</a:t>
            </a:r>
            <a:r>
              <a:rPr lang="en-US" sz="2000" spc="-5" dirty="0">
                <a:solidFill>
                  <a:schemeClr val="tx1"/>
                </a:solidFill>
                <a:latin typeface="+mn-lt"/>
                <a:cs typeface="Times New Roman"/>
              </a:rPr>
              <a:t>vi</a:t>
            </a:r>
            <a:r>
              <a:rPr lang="en-US" sz="2000" spc="-15" dirty="0">
                <a:solidFill>
                  <a:schemeClr val="tx1"/>
                </a:solidFill>
                <a:latin typeface="+mn-lt"/>
                <a:cs typeface="Times New Roman"/>
              </a:rPr>
              <a:t>r</a:t>
            </a:r>
            <a:r>
              <a:rPr lang="en-US" sz="2000" spc="30" dirty="0">
                <a:solidFill>
                  <a:schemeClr val="tx1"/>
                </a:solidFill>
                <a:latin typeface="+mn-lt"/>
                <a:cs typeface="Times New Roman"/>
              </a:rPr>
              <a:t>onmenta</a:t>
            </a:r>
            <a:r>
              <a:rPr lang="en-US" sz="2000" spc="25" dirty="0">
                <a:solidFill>
                  <a:schemeClr val="tx1"/>
                </a:solidFill>
                <a:latin typeface="+mn-lt"/>
                <a:cs typeface="Times New Roman"/>
              </a:rPr>
              <a:t>l</a:t>
            </a:r>
            <a:r>
              <a:rPr lang="en-US" sz="2000" spc="-70" dirty="0">
                <a:solidFill>
                  <a:schemeClr val="tx1"/>
                </a:solidFill>
                <a:latin typeface="+mn-lt"/>
                <a:cs typeface="Times New Roman"/>
              </a:rPr>
              <a:t> </a:t>
            </a:r>
            <a:r>
              <a:rPr lang="en-US" sz="2000" spc="15" dirty="0" smtClean="0">
                <a:solidFill>
                  <a:schemeClr val="tx1"/>
                </a:solidFill>
                <a:latin typeface="+mn-lt"/>
                <a:cs typeface="Times New Roman"/>
              </a:rPr>
              <a:t>performan</a:t>
            </a:r>
            <a:r>
              <a:rPr lang="en-US" sz="2000" spc="5" dirty="0" smtClean="0">
                <a:solidFill>
                  <a:schemeClr val="tx1"/>
                </a:solidFill>
                <a:latin typeface="+mn-lt"/>
                <a:cs typeface="Times New Roman"/>
              </a:rPr>
              <a:t>ce</a:t>
            </a:r>
            <a:endParaRPr lang="en-US" sz="2000" spc="5" dirty="0" smtClean="0">
              <a:solidFill>
                <a:schemeClr val="tx1"/>
              </a:solidFill>
              <a:latin typeface="+mn-lt"/>
              <a:cs typeface="Times New Roman"/>
            </a:endParaRPr>
          </a:p>
          <a:p>
            <a:endParaRPr lang="en-US" sz="2000" dirty="0">
              <a:solidFill>
                <a:srgbClr val="FF0000"/>
              </a:solidFill>
              <a:latin typeface="Times New Roman"/>
              <a:cs typeface="Times New Roman"/>
            </a:endParaRPr>
          </a:p>
          <a:p>
            <a:endParaRPr lang="en-US" dirty="0"/>
          </a:p>
        </p:txBody>
      </p:sp>
      <p:grpSp>
        <p:nvGrpSpPr>
          <p:cNvPr id="4" name="Group 8"/>
          <p:cNvGrpSpPr>
            <a:grpSpLocks/>
          </p:cNvGrpSpPr>
          <p:nvPr/>
        </p:nvGrpSpPr>
        <p:grpSpPr bwMode="auto">
          <a:xfrm>
            <a:off x="5122140" y="4999512"/>
            <a:ext cx="4021860" cy="1858488"/>
            <a:chOff x="-20" y="-10"/>
            <a:chExt cx="8431" cy="4424"/>
          </a:xfrm>
        </p:grpSpPr>
        <p:grpSp>
          <p:nvGrpSpPr>
            <p:cNvPr id="5" name="Group 9"/>
            <p:cNvGrpSpPr>
              <a:grpSpLocks/>
            </p:cNvGrpSpPr>
            <p:nvPr/>
          </p:nvGrpSpPr>
          <p:grpSpPr bwMode="auto">
            <a:xfrm>
              <a:off x="0" y="0"/>
              <a:ext cx="8391" cy="4390"/>
              <a:chOff x="0" y="0"/>
              <a:chExt cx="8391" cy="4390"/>
            </a:xfrm>
          </p:grpSpPr>
          <p:sp>
            <p:nvSpPr>
              <p:cNvPr id="8" name="Freeform 10"/>
              <p:cNvSpPr>
                <a:spLocks/>
              </p:cNvSpPr>
              <p:nvPr/>
            </p:nvSpPr>
            <p:spPr bwMode="auto">
              <a:xfrm>
                <a:off x="0" y="0"/>
                <a:ext cx="8391" cy="4390"/>
              </a:xfrm>
              <a:custGeom>
                <a:avLst/>
                <a:gdLst>
                  <a:gd name="T0" fmla="*/ 0 w 8391"/>
                  <a:gd name="T1" fmla="*/ 4390 h 4390"/>
                  <a:gd name="T2" fmla="*/ 8391 w 8391"/>
                  <a:gd name="T3" fmla="*/ 4390 h 4390"/>
                  <a:gd name="T4" fmla="*/ 8391 w 8391"/>
                  <a:gd name="T5" fmla="*/ 0 h 4390"/>
                  <a:gd name="T6" fmla="*/ 0 w 8391"/>
                  <a:gd name="T7" fmla="*/ 0 h 4390"/>
                  <a:gd name="T8" fmla="*/ 0 w 8391"/>
                  <a:gd name="T9" fmla="*/ 4390 h 4390"/>
                </a:gdLst>
                <a:ahLst/>
                <a:cxnLst>
                  <a:cxn ang="0">
                    <a:pos x="T0" y="T1"/>
                  </a:cxn>
                  <a:cxn ang="0">
                    <a:pos x="T2" y="T3"/>
                  </a:cxn>
                  <a:cxn ang="0">
                    <a:pos x="T4" y="T5"/>
                  </a:cxn>
                  <a:cxn ang="0">
                    <a:pos x="T6" y="T7"/>
                  </a:cxn>
                  <a:cxn ang="0">
                    <a:pos x="T8" y="T9"/>
                  </a:cxn>
                </a:cxnLst>
                <a:rect l="0" t="0" r="r" b="b"/>
                <a:pathLst>
                  <a:path w="8391" h="4390">
                    <a:moveTo>
                      <a:pt x="0" y="4390"/>
                    </a:moveTo>
                    <a:lnTo>
                      <a:pt x="8391" y="4390"/>
                    </a:lnTo>
                    <a:lnTo>
                      <a:pt x="8391" y="0"/>
                    </a:lnTo>
                    <a:lnTo>
                      <a:pt x="0" y="0"/>
                    </a:lnTo>
                    <a:lnTo>
                      <a:pt x="0" y="4390"/>
                    </a:lnTo>
                    <a:close/>
                  </a:path>
                </a:pathLst>
              </a:custGeom>
              <a:solidFill>
                <a:srgbClr val="B3DD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9"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391" cy="439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12"/>
            <p:cNvGrpSpPr>
              <a:grpSpLocks/>
            </p:cNvGrpSpPr>
            <p:nvPr/>
          </p:nvGrpSpPr>
          <p:grpSpPr bwMode="auto">
            <a:xfrm>
              <a:off x="0" y="4394"/>
              <a:ext cx="8391" cy="2"/>
              <a:chOff x="0" y="4394"/>
              <a:chExt cx="8391" cy="2"/>
            </a:xfrm>
          </p:grpSpPr>
          <p:sp>
            <p:nvSpPr>
              <p:cNvPr id="7" name="Freeform 13"/>
              <p:cNvSpPr>
                <a:spLocks/>
              </p:cNvSpPr>
              <p:nvPr/>
            </p:nvSpPr>
            <p:spPr bwMode="auto">
              <a:xfrm>
                <a:off x="0" y="4394"/>
                <a:ext cx="8391" cy="2"/>
              </a:xfrm>
              <a:custGeom>
                <a:avLst/>
                <a:gdLst>
                  <a:gd name="T0" fmla="*/ 0 w 8391"/>
                  <a:gd name="T1" fmla="*/ 8391 w 8391"/>
                </a:gdLst>
                <a:ahLst/>
                <a:cxnLst>
                  <a:cxn ang="0">
                    <a:pos x="T0" y="0"/>
                  </a:cxn>
                  <a:cxn ang="0">
                    <a:pos x="T1" y="0"/>
                  </a:cxn>
                </a:cxnLst>
                <a:rect l="0" t="0" r="r" b="b"/>
                <a:pathLst>
                  <a:path w="8391">
                    <a:moveTo>
                      <a:pt x="0" y="0"/>
                    </a:moveTo>
                    <a:lnTo>
                      <a:pt x="8391" y="0"/>
                    </a:lnTo>
                  </a:path>
                </a:pathLst>
              </a:custGeom>
              <a:noFill/>
              <a:ln w="25400">
                <a:solidFill>
                  <a:srgbClr val="ED2227"/>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2330529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220" dirty="0">
                <a:solidFill>
                  <a:srgbClr val="00A650"/>
                </a:solidFill>
                <a:cs typeface="Arial"/>
              </a:rPr>
              <a:t>W</a:t>
            </a:r>
            <a:r>
              <a:rPr lang="en-US" spc="-55" dirty="0">
                <a:solidFill>
                  <a:srgbClr val="00A650"/>
                </a:solidFill>
                <a:cs typeface="Arial"/>
              </a:rPr>
              <a:t>h</a:t>
            </a:r>
            <a:r>
              <a:rPr lang="en-US" spc="-50"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85" dirty="0">
                <a:solidFill>
                  <a:srgbClr val="00A650"/>
                </a:solidFill>
                <a:cs typeface="Arial"/>
              </a:rPr>
              <a:t>be</a:t>
            </a:r>
            <a:r>
              <a:rPr lang="en-US" spc="-95" dirty="0">
                <a:solidFill>
                  <a:srgbClr val="00A650"/>
                </a:solidFill>
                <a:cs typeface="Arial"/>
              </a:rPr>
              <a:t>n</a:t>
            </a:r>
            <a:r>
              <a:rPr lang="en-US" spc="-60" dirty="0">
                <a:solidFill>
                  <a:srgbClr val="00A650"/>
                </a:solidFill>
                <a:cs typeface="Arial"/>
              </a:rPr>
              <a:t>e</a:t>
            </a:r>
            <a:r>
              <a:rPr lang="en-US" spc="5" dirty="0">
                <a:solidFill>
                  <a:srgbClr val="00A650"/>
                </a:solidFill>
                <a:cs typeface="Arial"/>
              </a:rPr>
              <a:t>f</a:t>
            </a:r>
            <a:r>
              <a:rPr lang="en-US" spc="-30" dirty="0">
                <a:solidFill>
                  <a:srgbClr val="00A650"/>
                </a:solidFill>
                <a:cs typeface="Arial"/>
              </a:rPr>
              <a:t>i</a:t>
            </a:r>
            <a:r>
              <a:rPr lang="en-US" spc="70" dirty="0">
                <a:solidFill>
                  <a:srgbClr val="00A650"/>
                </a:solidFill>
                <a:cs typeface="Arial"/>
              </a:rPr>
              <a:t>t</a:t>
            </a:r>
            <a:r>
              <a:rPr lang="en-US" spc="-6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w</a:t>
            </a:r>
            <a:r>
              <a:rPr lang="en-US" spc="35" dirty="0">
                <a:solidFill>
                  <a:srgbClr val="00A650"/>
                </a:solidFill>
                <a:cs typeface="Arial"/>
              </a:rPr>
              <a:t>i</a:t>
            </a:r>
            <a:r>
              <a:rPr lang="en-US" spc="45" dirty="0">
                <a:solidFill>
                  <a:srgbClr val="00A650"/>
                </a:solidFill>
                <a:cs typeface="Arial"/>
              </a:rPr>
              <a:t>l</a:t>
            </a:r>
            <a:r>
              <a:rPr lang="en-US" spc="80" dirty="0">
                <a:solidFill>
                  <a:srgbClr val="00A650"/>
                </a:solidFill>
                <a:cs typeface="Arial"/>
              </a:rPr>
              <a:t>l</a:t>
            </a:r>
            <a:r>
              <a:rPr lang="en-US" spc="-120" dirty="0">
                <a:solidFill>
                  <a:srgbClr val="00A650"/>
                </a:solidFill>
                <a:cs typeface="Arial"/>
              </a:rPr>
              <a:t> </a:t>
            </a:r>
            <a:r>
              <a:rPr lang="en-US" spc="50" dirty="0">
                <a:solidFill>
                  <a:srgbClr val="00A650"/>
                </a:solidFill>
                <a:cs typeface="Arial"/>
              </a:rPr>
              <a:t>i</a:t>
            </a:r>
            <a:r>
              <a:rPr lang="en-US" spc="80" dirty="0">
                <a:solidFill>
                  <a:srgbClr val="00A650"/>
                </a:solidFill>
                <a:cs typeface="Arial"/>
              </a:rPr>
              <a:t>t</a:t>
            </a:r>
            <a:r>
              <a:rPr lang="en-US" spc="-120" dirty="0">
                <a:solidFill>
                  <a:srgbClr val="00A650"/>
                </a:solidFill>
                <a:cs typeface="Arial"/>
              </a:rPr>
              <a:t> </a:t>
            </a:r>
            <a:r>
              <a:rPr lang="en-US" spc="-35" dirty="0">
                <a:solidFill>
                  <a:srgbClr val="00A650"/>
                </a:solidFill>
                <a:cs typeface="Arial"/>
              </a:rPr>
              <a:t>b</a:t>
            </a:r>
            <a:r>
              <a:rPr lang="en-US" spc="10" dirty="0">
                <a:solidFill>
                  <a:srgbClr val="00A650"/>
                </a:solidFill>
                <a:cs typeface="Arial"/>
              </a:rPr>
              <a:t>r</a:t>
            </a:r>
            <a:r>
              <a:rPr lang="en-US" spc="40" dirty="0">
                <a:solidFill>
                  <a:srgbClr val="00A650"/>
                </a:solidFill>
                <a:cs typeface="Arial"/>
              </a:rPr>
              <a:t>i</a:t>
            </a:r>
            <a:r>
              <a:rPr lang="en-US" spc="-65" dirty="0">
                <a:solidFill>
                  <a:srgbClr val="00A650"/>
                </a:solidFill>
                <a:cs typeface="Arial"/>
              </a:rPr>
              <a:t>ng</a:t>
            </a:r>
            <a:r>
              <a:rPr lang="en-US" dirty="0">
                <a:cs typeface="Arial"/>
              </a:rPr>
              <a:t/>
            </a:r>
            <a:br>
              <a:rPr lang="en-US" dirty="0">
                <a:cs typeface="Arial"/>
              </a:rPr>
            </a:br>
            <a:r>
              <a:rPr lang="en-US" spc="40" dirty="0">
                <a:solidFill>
                  <a:srgbClr val="00A650"/>
                </a:solidFill>
                <a:cs typeface="Arial"/>
              </a:rPr>
              <a:t>t</a:t>
            </a:r>
            <a:r>
              <a:rPr lang="en-US" spc="-20" dirty="0">
                <a:solidFill>
                  <a:srgbClr val="00A650"/>
                </a:solidFill>
                <a:cs typeface="Arial"/>
              </a:rPr>
              <a:t>o</a:t>
            </a:r>
            <a:r>
              <a:rPr lang="en-US" spc="-120" dirty="0">
                <a:solidFill>
                  <a:srgbClr val="00A650"/>
                </a:solidFill>
                <a:cs typeface="Arial"/>
              </a:rPr>
              <a:t> </a:t>
            </a:r>
            <a:r>
              <a:rPr lang="en-US" spc="-90" dirty="0">
                <a:solidFill>
                  <a:srgbClr val="00A650"/>
                </a:solidFill>
                <a:cs typeface="Arial"/>
              </a:rPr>
              <a:t>m</a:t>
            </a:r>
            <a:r>
              <a:rPr lang="en-US" spc="-40" dirty="0">
                <a:solidFill>
                  <a:srgbClr val="00A650"/>
                </a:solidFill>
                <a:cs typeface="Arial"/>
              </a:rPr>
              <a:t>y</a:t>
            </a:r>
            <a:r>
              <a:rPr lang="en-US" spc="-120" dirty="0">
                <a:solidFill>
                  <a:srgbClr val="00A650"/>
                </a:solidFill>
                <a:cs typeface="Arial"/>
              </a:rPr>
              <a:t> </a:t>
            </a:r>
            <a:r>
              <a:rPr lang="en-US" spc="-25" dirty="0">
                <a:solidFill>
                  <a:srgbClr val="00A650"/>
                </a:solidFill>
                <a:cs typeface="Arial"/>
              </a:rPr>
              <a:t>b</a:t>
            </a:r>
            <a:r>
              <a:rPr lang="en-US" spc="-30" dirty="0">
                <a:solidFill>
                  <a:srgbClr val="00A650"/>
                </a:solidFill>
                <a:cs typeface="Arial"/>
              </a:rPr>
              <a:t>u</a:t>
            </a:r>
            <a:r>
              <a:rPr lang="en-US" spc="-75" dirty="0">
                <a:solidFill>
                  <a:srgbClr val="00A650"/>
                </a:solidFill>
                <a:cs typeface="Arial"/>
              </a:rPr>
              <a:t>s</a:t>
            </a:r>
            <a:r>
              <a:rPr lang="en-US" spc="40" dirty="0">
                <a:solidFill>
                  <a:srgbClr val="00A650"/>
                </a:solidFill>
                <a:cs typeface="Arial"/>
              </a:rPr>
              <a:t>i</a:t>
            </a:r>
            <a:r>
              <a:rPr lang="en-US" spc="-45" dirty="0">
                <a:solidFill>
                  <a:srgbClr val="00A650"/>
                </a:solidFill>
                <a:cs typeface="Arial"/>
              </a:rPr>
              <a:t>n</a:t>
            </a:r>
            <a:r>
              <a:rPr lang="en-US" spc="-85" dirty="0">
                <a:solidFill>
                  <a:srgbClr val="00A650"/>
                </a:solidFill>
                <a:cs typeface="Arial"/>
              </a:rPr>
              <a:t>e</a:t>
            </a:r>
            <a:r>
              <a:rPr lang="en-US" spc="-70" dirty="0">
                <a:solidFill>
                  <a:srgbClr val="00A650"/>
                </a:solidFill>
                <a:cs typeface="Arial"/>
              </a:rPr>
              <a:t>s</a:t>
            </a:r>
            <a:r>
              <a:rPr lang="en-US" spc="-35" dirty="0">
                <a:solidFill>
                  <a:srgbClr val="00A650"/>
                </a:solidFill>
                <a:cs typeface="Arial"/>
              </a:rPr>
              <a:t>s</a:t>
            </a:r>
            <a:r>
              <a:rPr lang="en-US" spc="-120" dirty="0">
                <a:solidFill>
                  <a:srgbClr val="00A650"/>
                </a:solidFill>
                <a:cs typeface="Arial"/>
              </a:rPr>
              <a:t> </a:t>
            </a:r>
            <a:r>
              <a:rPr lang="en-US" spc="-55" dirty="0">
                <a:solidFill>
                  <a:srgbClr val="00A650"/>
                </a:solidFill>
                <a:cs typeface="Arial"/>
              </a:rPr>
              <a:t>o</a:t>
            </a:r>
            <a:r>
              <a:rPr lang="en-US" spc="20" dirty="0">
                <a:solidFill>
                  <a:srgbClr val="00A650"/>
                </a:solidFill>
                <a:cs typeface="Arial"/>
              </a:rPr>
              <a:t>r</a:t>
            </a:r>
            <a:r>
              <a:rPr lang="en-US" spc="-120" dirty="0">
                <a:solidFill>
                  <a:srgbClr val="00A650"/>
                </a:solidFill>
                <a:cs typeface="Arial"/>
              </a:rPr>
              <a:t> </a:t>
            </a:r>
            <a:r>
              <a:rPr lang="en-US" spc="-55" dirty="0" smtClean="0">
                <a:solidFill>
                  <a:srgbClr val="00A650"/>
                </a:solidFill>
                <a:cs typeface="Arial"/>
              </a:rPr>
              <a:t>o</a:t>
            </a:r>
            <a:r>
              <a:rPr lang="en-US" spc="-5" dirty="0" smtClean="0">
                <a:solidFill>
                  <a:srgbClr val="00A650"/>
                </a:solidFill>
                <a:cs typeface="Arial"/>
              </a:rPr>
              <a:t>r</a:t>
            </a:r>
            <a:r>
              <a:rPr lang="en-US" spc="-20" dirty="0" smtClean="0">
                <a:solidFill>
                  <a:srgbClr val="00A650"/>
                </a:solidFill>
                <a:cs typeface="Arial"/>
              </a:rPr>
              <a:t>g</a:t>
            </a:r>
            <a:r>
              <a:rPr lang="en-US" spc="-90" dirty="0" smtClean="0">
                <a:solidFill>
                  <a:srgbClr val="00A650"/>
                </a:solidFill>
                <a:cs typeface="Arial"/>
              </a:rPr>
              <a:t>a</a:t>
            </a:r>
            <a:r>
              <a:rPr lang="en-US" spc="-55" dirty="0" smtClean="0">
                <a:solidFill>
                  <a:srgbClr val="00A650"/>
                </a:solidFill>
                <a:cs typeface="Arial"/>
              </a:rPr>
              <a:t>n</a:t>
            </a:r>
            <a:r>
              <a:rPr lang="en-US" spc="40" dirty="0" smtClean="0">
                <a:solidFill>
                  <a:srgbClr val="00A650"/>
                </a:solidFill>
                <a:cs typeface="Arial"/>
              </a:rPr>
              <a:t>i</a:t>
            </a:r>
            <a:r>
              <a:rPr lang="en-US" spc="-80" dirty="0" smtClean="0">
                <a:solidFill>
                  <a:srgbClr val="00A650"/>
                </a:solidFill>
                <a:cs typeface="Arial"/>
              </a:rPr>
              <a:t>z</a:t>
            </a:r>
            <a:r>
              <a:rPr lang="en-US" spc="-95" dirty="0" smtClean="0">
                <a:solidFill>
                  <a:srgbClr val="00A650"/>
                </a:solidFill>
                <a:cs typeface="Arial"/>
              </a:rPr>
              <a:t>a</a:t>
            </a:r>
            <a:r>
              <a:rPr lang="en-US" spc="55" dirty="0" smtClean="0">
                <a:solidFill>
                  <a:srgbClr val="00A650"/>
                </a:solidFill>
                <a:cs typeface="Arial"/>
              </a:rPr>
              <a:t>t</a:t>
            </a:r>
            <a:r>
              <a:rPr lang="en-US" spc="45" dirty="0" smtClean="0">
                <a:solidFill>
                  <a:srgbClr val="00A650"/>
                </a:solidFill>
                <a:cs typeface="Arial"/>
              </a:rPr>
              <a:t>i</a:t>
            </a:r>
            <a:r>
              <a:rPr lang="en-US" spc="-55" dirty="0" smtClean="0">
                <a:solidFill>
                  <a:srgbClr val="00A650"/>
                </a:solidFill>
                <a:cs typeface="Arial"/>
              </a:rPr>
              <a:t>o</a:t>
            </a:r>
            <a:r>
              <a:rPr lang="en-US" spc="-10" dirty="0" smtClean="0">
                <a:solidFill>
                  <a:srgbClr val="00A650"/>
                </a:solidFill>
                <a:cs typeface="Arial"/>
              </a:rPr>
              <a:t>n</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2266538"/>
            <a:ext cx="8001000" cy="4169888"/>
          </a:xfrm>
        </p:spPr>
        <p:txBody>
          <a:bodyPr/>
          <a:lstStyle/>
          <a:p>
            <a:r>
              <a:rPr lang="en-US" sz="2000" spc="-85" dirty="0" smtClean="0">
                <a:solidFill>
                  <a:srgbClr val="231F20"/>
                </a:solidFill>
                <a:latin typeface="+mn-lt"/>
                <a:cs typeface="Times New Roman"/>
              </a:rPr>
              <a:t>U</a:t>
            </a:r>
            <a:r>
              <a:rPr lang="en-US" sz="2000" spc="15" dirty="0" smtClean="0">
                <a:solidFill>
                  <a:srgbClr val="231F20"/>
                </a:solidFill>
                <a:latin typeface="+mn-lt"/>
                <a:cs typeface="Times New Roman"/>
              </a:rPr>
              <a:t>ser</a:t>
            </a:r>
            <a:r>
              <a:rPr lang="en-US" sz="2000" spc="30" dirty="0" smtClean="0">
                <a:solidFill>
                  <a:srgbClr val="231F20"/>
                </a:solidFill>
                <a:latin typeface="+mn-lt"/>
                <a:cs typeface="Times New Roman"/>
              </a:rPr>
              <a:t>s</a:t>
            </a:r>
            <a:r>
              <a:rPr lang="en-US" sz="2000" spc="-100" dirty="0" smtClean="0">
                <a:solidFill>
                  <a:srgbClr val="231F20"/>
                </a:solidFill>
                <a:latin typeface="+mn-lt"/>
                <a:cs typeface="Times New Roman"/>
              </a:rPr>
              <a:t> </a:t>
            </a:r>
            <a:r>
              <a:rPr lang="en-US" sz="2000" spc="-20" dirty="0">
                <a:solidFill>
                  <a:srgbClr val="231F20"/>
                </a:solidFill>
                <a:latin typeface="+mn-lt"/>
                <a:cs typeface="Times New Roman"/>
              </a:rPr>
              <a:t>o</a:t>
            </a:r>
            <a:r>
              <a:rPr lang="en-US" sz="2000" spc="-5" dirty="0">
                <a:solidFill>
                  <a:srgbClr val="231F20"/>
                </a:solidFill>
                <a:latin typeface="+mn-lt"/>
                <a:cs typeface="Times New Roman"/>
              </a:rPr>
              <a:t>f</a:t>
            </a:r>
            <a:r>
              <a:rPr lang="en-US" sz="2000" spc="-100" dirty="0">
                <a:solidFill>
                  <a:srgbClr val="231F20"/>
                </a:solidFill>
                <a:latin typeface="+mn-lt"/>
                <a:cs typeface="Times New Roman"/>
              </a:rPr>
              <a:t> </a:t>
            </a:r>
            <a:r>
              <a:rPr lang="en-US" sz="2000" spc="30" dirty="0">
                <a:solidFill>
                  <a:srgbClr val="231F20"/>
                </a:solidFill>
                <a:latin typeface="+mn-lt"/>
                <a:cs typeface="Times New Roman"/>
              </a:rPr>
              <a:t>th</a:t>
            </a:r>
            <a:r>
              <a:rPr lang="en-US" sz="2000" spc="50" dirty="0">
                <a:solidFill>
                  <a:srgbClr val="231F20"/>
                </a:solidFill>
                <a:latin typeface="+mn-lt"/>
                <a:cs typeface="Times New Roman"/>
              </a:rPr>
              <a:t>e</a:t>
            </a:r>
            <a:r>
              <a:rPr lang="en-US" sz="2000" spc="-100" dirty="0">
                <a:solidFill>
                  <a:srgbClr val="231F20"/>
                </a:solidFill>
                <a:latin typeface="+mn-lt"/>
                <a:cs typeface="Times New Roman"/>
              </a:rPr>
              <a:t> </a:t>
            </a:r>
            <a:r>
              <a:rPr lang="en-US" sz="2000" spc="35" dirty="0">
                <a:solidFill>
                  <a:srgbClr val="231F20"/>
                </a:solidFill>
                <a:latin typeface="+mn-lt"/>
                <a:cs typeface="Times New Roman"/>
              </a:rPr>
              <a:t>standa</a:t>
            </a:r>
            <a:r>
              <a:rPr lang="en-US" sz="2000" spc="15" dirty="0">
                <a:solidFill>
                  <a:srgbClr val="231F20"/>
                </a:solidFill>
                <a:latin typeface="+mn-lt"/>
                <a:cs typeface="Times New Roman"/>
              </a:rPr>
              <a:t>r</a:t>
            </a:r>
            <a:r>
              <a:rPr lang="en-US" sz="2000" spc="55" dirty="0">
                <a:solidFill>
                  <a:srgbClr val="231F20"/>
                </a:solidFill>
                <a:latin typeface="+mn-lt"/>
                <a:cs typeface="Times New Roman"/>
              </a:rPr>
              <a:t>d</a:t>
            </a:r>
            <a:r>
              <a:rPr lang="en-US" sz="2000" spc="-100" dirty="0">
                <a:solidFill>
                  <a:srgbClr val="231F20"/>
                </a:solidFill>
                <a:latin typeface="+mn-lt"/>
                <a:cs typeface="Times New Roman"/>
              </a:rPr>
              <a:t> </a:t>
            </a:r>
            <a:r>
              <a:rPr lang="en-US" sz="2000" spc="55" dirty="0">
                <a:solidFill>
                  <a:srgbClr val="231F20"/>
                </a:solidFill>
                <a:latin typeface="+mn-lt"/>
                <a:cs typeface="Times New Roman"/>
              </a:rPr>
              <a:t>h</a:t>
            </a:r>
            <a:r>
              <a:rPr lang="en-US" sz="2000" spc="15" dirty="0">
                <a:solidFill>
                  <a:srgbClr val="231F20"/>
                </a:solidFill>
                <a:latin typeface="+mn-lt"/>
                <a:cs typeface="Times New Roman"/>
              </a:rPr>
              <a:t>a</a:t>
            </a:r>
            <a:r>
              <a:rPr lang="en-US" sz="2000" spc="-35" dirty="0">
                <a:solidFill>
                  <a:srgbClr val="231F20"/>
                </a:solidFill>
                <a:latin typeface="+mn-lt"/>
                <a:cs typeface="Times New Roman"/>
              </a:rPr>
              <a:t>v</a:t>
            </a:r>
            <a:r>
              <a:rPr lang="en-US" sz="2000" spc="30" dirty="0">
                <a:solidFill>
                  <a:srgbClr val="231F20"/>
                </a:solidFill>
                <a:latin typeface="+mn-lt"/>
                <a:cs typeface="Times New Roman"/>
              </a:rPr>
              <a:t>e</a:t>
            </a:r>
            <a:r>
              <a:rPr lang="en-US" sz="2000" spc="-100" dirty="0">
                <a:solidFill>
                  <a:srgbClr val="231F20"/>
                </a:solidFill>
                <a:latin typeface="+mn-lt"/>
                <a:cs typeface="Times New Roman"/>
              </a:rPr>
              <a:t> </a:t>
            </a:r>
            <a:r>
              <a:rPr lang="en-US" sz="2000" dirty="0">
                <a:solidFill>
                  <a:srgbClr val="231F20"/>
                </a:solidFill>
                <a:latin typeface="+mn-lt"/>
                <a:cs typeface="Times New Roman"/>
              </a:rPr>
              <a:t>r</a:t>
            </a:r>
            <a:r>
              <a:rPr lang="en-US" sz="2000" spc="20" dirty="0">
                <a:solidFill>
                  <a:srgbClr val="231F20"/>
                </a:solidFill>
                <a:latin typeface="+mn-lt"/>
                <a:cs typeface="Times New Roman"/>
              </a:rPr>
              <a:t>epor</a:t>
            </a:r>
            <a:r>
              <a:rPr lang="en-US" sz="2000" spc="-5" dirty="0">
                <a:solidFill>
                  <a:srgbClr val="231F20"/>
                </a:solidFill>
                <a:latin typeface="+mn-lt"/>
                <a:cs typeface="Times New Roman"/>
              </a:rPr>
              <a:t>t</a:t>
            </a:r>
            <a:r>
              <a:rPr lang="en-US" sz="2000" spc="25" dirty="0">
                <a:solidFill>
                  <a:srgbClr val="231F20"/>
                </a:solidFill>
                <a:latin typeface="+mn-lt"/>
                <a:cs typeface="Times New Roman"/>
              </a:rPr>
              <a:t>e</a:t>
            </a:r>
            <a:r>
              <a:rPr lang="en-US" sz="2000" spc="45" dirty="0">
                <a:solidFill>
                  <a:srgbClr val="231F20"/>
                </a:solidFill>
                <a:latin typeface="+mn-lt"/>
                <a:cs typeface="Times New Roman"/>
              </a:rPr>
              <a:t>d</a:t>
            </a:r>
            <a:r>
              <a:rPr lang="en-US" sz="2000" spc="-100" dirty="0">
                <a:solidFill>
                  <a:srgbClr val="231F20"/>
                </a:solidFill>
                <a:latin typeface="+mn-lt"/>
                <a:cs typeface="Times New Roman"/>
              </a:rPr>
              <a:t> </a:t>
            </a:r>
            <a:r>
              <a:rPr lang="en-US" sz="2000" spc="35" dirty="0">
                <a:solidFill>
                  <a:srgbClr val="231F20"/>
                </a:solidFill>
                <a:latin typeface="+mn-lt"/>
                <a:cs typeface="Times New Roman"/>
              </a:rPr>
              <a:t>that</a:t>
            </a:r>
            <a:r>
              <a:rPr lang="en-US" sz="2000" spc="20" dirty="0">
                <a:solidFill>
                  <a:srgbClr val="231F20"/>
                </a:solidFill>
                <a:latin typeface="+mn-lt"/>
                <a:cs typeface="Times New Roman"/>
              </a:rPr>
              <a:t> </a:t>
            </a:r>
            <a:r>
              <a:rPr lang="en-US" sz="2000" spc="-45" dirty="0">
                <a:solidFill>
                  <a:srgbClr val="231F20"/>
                </a:solidFill>
                <a:latin typeface="+mn-lt"/>
                <a:cs typeface="Times New Roman"/>
              </a:rPr>
              <a:t>ISO</a:t>
            </a:r>
            <a:r>
              <a:rPr lang="en-US" sz="2000" spc="-60" dirty="0">
                <a:solidFill>
                  <a:srgbClr val="231F20"/>
                </a:solidFill>
                <a:latin typeface="+mn-lt"/>
                <a:cs typeface="Times New Roman"/>
              </a:rPr>
              <a:t> </a:t>
            </a:r>
            <a:r>
              <a:rPr lang="en-US" sz="2000" spc="-150" dirty="0">
                <a:solidFill>
                  <a:srgbClr val="231F20"/>
                </a:solidFill>
                <a:latin typeface="+mn-lt"/>
                <a:cs typeface="Times New Roman"/>
              </a:rPr>
              <a:t>1</a:t>
            </a:r>
            <a:r>
              <a:rPr lang="en-US" sz="2000" dirty="0">
                <a:solidFill>
                  <a:srgbClr val="231F20"/>
                </a:solidFill>
                <a:latin typeface="+mn-lt"/>
                <a:cs typeface="Times New Roman"/>
              </a:rPr>
              <a:t>400</a:t>
            </a:r>
            <a:r>
              <a:rPr lang="en-US" sz="2000" spc="-40" dirty="0">
                <a:solidFill>
                  <a:srgbClr val="231F20"/>
                </a:solidFill>
                <a:latin typeface="+mn-lt"/>
                <a:cs typeface="Times New Roman"/>
              </a:rPr>
              <a:t>1</a:t>
            </a:r>
            <a:r>
              <a:rPr lang="en-US" sz="2000" spc="-30" dirty="0">
                <a:solidFill>
                  <a:srgbClr val="231F20"/>
                </a:solidFill>
                <a:latin typeface="+mn-lt"/>
                <a:cs typeface="Times New Roman"/>
              </a:rPr>
              <a:t>:</a:t>
            </a:r>
            <a:r>
              <a:rPr lang="en-US" sz="2000" spc="-45" dirty="0">
                <a:solidFill>
                  <a:srgbClr val="231F20"/>
                </a:solidFill>
                <a:latin typeface="+mn-lt"/>
                <a:cs typeface="Times New Roman"/>
              </a:rPr>
              <a:t>2</a:t>
            </a:r>
            <a:r>
              <a:rPr lang="en-US" sz="2000" spc="-40" dirty="0">
                <a:solidFill>
                  <a:srgbClr val="231F20"/>
                </a:solidFill>
                <a:latin typeface="+mn-lt"/>
                <a:cs typeface="Times New Roman"/>
              </a:rPr>
              <a:t>01</a:t>
            </a:r>
            <a:r>
              <a:rPr lang="en-US" sz="2000" spc="-25" dirty="0">
                <a:solidFill>
                  <a:srgbClr val="231F20"/>
                </a:solidFill>
                <a:latin typeface="+mn-lt"/>
                <a:cs typeface="Times New Roman"/>
              </a:rPr>
              <a:t>5</a:t>
            </a:r>
            <a:r>
              <a:rPr lang="en-US" sz="2000" spc="-70" dirty="0">
                <a:solidFill>
                  <a:srgbClr val="231F20"/>
                </a:solidFill>
                <a:latin typeface="+mn-lt"/>
                <a:cs typeface="Times New Roman"/>
              </a:rPr>
              <a:t> </a:t>
            </a:r>
            <a:r>
              <a:rPr lang="en-US" sz="2000" spc="25" dirty="0" smtClean="0">
                <a:solidFill>
                  <a:srgbClr val="231F20"/>
                </a:solidFill>
                <a:latin typeface="+mn-lt"/>
                <a:cs typeface="Times New Roman"/>
              </a:rPr>
              <a:t>help</a:t>
            </a:r>
            <a:r>
              <a:rPr lang="en-US" sz="2000" spc="35" dirty="0" smtClean="0">
                <a:solidFill>
                  <a:srgbClr val="231F20"/>
                </a:solidFill>
                <a:latin typeface="+mn-lt"/>
                <a:cs typeface="Times New Roman"/>
              </a:rPr>
              <a:t>s</a:t>
            </a:r>
            <a:r>
              <a:rPr lang="en-US" sz="2000" spc="-155" dirty="0" smtClean="0">
                <a:solidFill>
                  <a:srgbClr val="231F20"/>
                </a:solidFill>
                <a:latin typeface="+mn-lt"/>
                <a:cs typeface="Times New Roman"/>
              </a:rPr>
              <a:t>:</a:t>
            </a:r>
          </a:p>
          <a:p>
            <a:endParaRPr lang="en-US" sz="2000" spc="-155" dirty="0" smtClean="0">
              <a:solidFill>
                <a:srgbClr val="231F20"/>
              </a:solidFill>
              <a:latin typeface="+mn-lt"/>
              <a:cs typeface="Times New Roman"/>
            </a:endParaRPr>
          </a:p>
          <a:p>
            <a:pPr marL="342900" marR="190500" indent="-342900">
              <a:lnSpc>
                <a:spcPct val="119200"/>
              </a:lnSpc>
              <a:buClr>
                <a:srgbClr val="ED2227"/>
              </a:buClr>
              <a:buSzPct val="100000"/>
              <a:buFont typeface="Arial" panose="020B0604020202020204" pitchFamily="34" charset="0"/>
              <a:buChar char="•"/>
              <a:tabLst>
                <a:tab pos="120650" algn="l"/>
              </a:tabLst>
            </a:pPr>
            <a:r>
              <a:rPr lang="en-US" sz="2000" spc="15" dirty="0" smtClean="0">
                <a:solidFill>
                  <a:srgbClr val="231F20"/>
                </a:solidFill>
                <a:latin typeface="+mn-lt"/>
                <a:cs typeface="Times New Roman"/>
              </a:rPr>
              <a:t>Demonstra</a:t>
            </a:r>
            <a:r>
              <a:rPr lang="en-US" sz="2000" spc="-10" dirty="0" smtClean="0">
                <a:solidFill>
                  <a:srgbClr val="231F20"/>
                </a:solidFill>
                <a:latin typeface="+mn-lt"/>
                <a:cs typeface="Times New Roman"/>
              </a:rPr>
              <a:t>t</a:t>
            </a:r>
            <a:r>
              <a:rPr lang="en-US" sz="2000" spc="30" dirty="0" smtClean="0">
                <a:solidFill>
                  <a:srgbClr val="231F20"/>
                </a:solidFill>
                <a:latin typeface="+mn-lt"/>
                <a:cs typeface="Times New Roman"/>
              </a:rPr>
              <a:t>e</a:t>
            </a:r>
            <a:r>
              <a:rPr lang="en-US" sz="2000" spc="-70" dirty="0" smtClean="0">
                <a:solidFill>
                  <a:srgbClr val="231F20"/>
                </a:solidFill>
                <a:latin typeface="+mn-lt"/>
                <a:cs typeface="Times New Roman"/>
              </a:rPr>
              <a:t> </a:t>
            </a:r>
            <a:r>
              <a:rPr lang="en-US" sz="2000" spc="-20" dirty="0">
                <a:solidFill>
                  <a:srgbClr val="231F20"/>
                </a:solidFill>
                <a:latin typeface="+mn-lt"/>
                <a:cs typeface="Times New Roman"/>
              </a:rPr>
              <a:t>c</a:t>
            </a:r>
            <a:r>
              <a:rPr lang="en-US" sz="2000" spc="20" dirty="0">
                <a:solidFill>
                  <a:srgbClr val="231F20"/>
                </a:solidFill>
                <a:latin typeface="+mn-lt"/>
                <a:cs typeface="Times New Roman"/>
              </a:rPr>
              <a:t>omplian</a:t>
            </a:r>
            <a:r>
              <a:rPr lang="en-US" sz="2000" spc="10" dirty="0">
                <a:solidFill>
                  <a:srgbClr val="231F20"/>
                </a:solidFill>
                <a:latin typeface="+mn-lt"/>
                <a:cs typeface="Times New Roman"/>
              </a:rPr>
              <a:t>c</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with</a:t>
            </a:r>
            <a:r>
              <a:rPr lang="en-US" sz="2000" spc="5" dirty="0">
                <a:solidFill>
                  <a:srgbClr val="231F20"/>
                </a:solidFill>
                <a:latin typeface="+mn-lt"/>
                <a:cs typeface="Times New Roman"/>
              </a:rPr>
              <a:t> </a:t>
            </a:r>
            <a:r>
              <a:rPr lang="en-US" sz="2000" spc="20" dirty="0">
                <a:solidFill>
                  <a:srgbClr val="231F20"/>
                </a:solidFill>
                <a:latin typeface="+mn-lt"/>
                <a:cs typeface="Times New Roman"/>
              </a:rPr>
              <a:t>cur</a:t>
            </a:r>
            <a:r>
              <a:rPr lang="en-US" sz="2000" dirty="0">
                <a:solidFill>
                  <a:srgbClr val="231F20"/>
                </a:solidFill>
                <a:latin typeface="+mn-lt"/>
                <a:cs typeface="Times New Roman"/>
              </a:rPr>
              <a:t>r</a:t>
            </a:r>
            <a:r>
              <a:rPr lang="en-US" sz="2000" spc="40" dirty="0">
                <a:solidFill>
                  <a:srgbClr val="231F20"/>
                </a:solidFill>
                <a:latin typeface="+mn-lt"/>
                <a:cs typeface="Times New Roman"/>
              </a:rPr>
              <a:t>en</a:t>
            </a:r>
            <a:r>
              <a:rPr lang="en-US" sz="2000" spc="30" dirty="0">
                <a:solidFill>
                  <a:srgbClr val="231F20"/>
                </a:solidFill>
                <a:latin typeface="+mn-lt"/>
                <a:cs typeface="Times New Roman"/>
              </a:rPr>
              <a:t>t</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70" dirty="0">
                <a:solidFill>
                  <a:srgbClr val="231F20"/>
                </a:solidFill>
                <a:latin typeface="+mn-lt"/>
                <a:cs typeface="Times New Roman"/>
              </a:rPr>
              <a:t> </a:t>
            </a:r>
            <a:r>
              <a:rPr lang="en-US" sz="2000" spc="25" dirty="0">
                <a:solidFill>
                  <a:srgbClr val="231F20"/>
                </a:solidFill>
                <a:latin typeface="+mn-lt"/>
                <a:cs typeface="Times New Roman"/>
              </a:rPr>
              <a:t>futu</a:t>
            </a:r>
            <a:r>
              <a:rPr lang="en-US" sz="2000" spc="5" dirty="0">
                <a:solidFill>
                  <a:srgbClr val="231F20"/>
                </a:solidFill>
                <a:latin typeface="+mn-lt"/>
                <a:cs typeface="Times New Roman"/>
              </a:rPr>
              <a:t>r</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statu</a:t>
            </a:r>
            <a:r>
              <a:rPr lang="en-US" sz="2000" dirty="0">
                <a:solidFill>
                  <a:srgbClr val="231F20"/>
                </a:solidFill>
                <a:latin typeface="+mn-lt"/>
                <a:cs typeface="Times New Roman"/>
              </a:rPr>
              <a:t>t</a:t>
            </a:r>
            <a:r>
              <a:rPr lang="en-US" sz="2000" spc="5" dirty="0">
                <a:solidFill>
                  <a:srgbClr val="231F20"/>
                </a:solidFill>
                <a:latin typeface="+mn-lt"/>
                <a:cs typeface="Times New Roman"/>
              </a:rPr>
              <a:t>o</a:t>
            </a:r>
            <a:r>
              <a:rPr lang="en-US" sz="2000" spc="20" dirty="0">
                <a:solidFill>
                  <a:srgbClr val="231F20"/>
                </a:solidFill>
                <a:latin typeface="+mn-lt"/>
                <a:cs typeface="Times New Roman"/>
              </a:rPr>
              <a:t>r</a:t>
            </a:r>
            <a:r>
              <a:rPr lang="en-US" sz="2000" spc="50" dirty="0">
                <a:solidFill>
                  <a:srgbClr val="231F20"/>
                </a:solidFill>
                <a:latin typeface="+mn-lt"/>
                <a:cs typeface="Times New Roman"/>
              </a:rPr>
              <a:t>y</a:t>
            </a:r>
            <a:r>
              <a:rPr lang="en-US" sz="2000" spc="-70" dirty="0">
                <a:solidFill>
                  <a:srgbClr val="231F20"/>
                </a:solidFill>
                <a:latin typeface="+mn-lt"/>
                <a:cs typeface="Times New Roman"/>
              </a:rPr>
              <a:t> </a:t>
            </a:r>
            <a:r>
              <a:rPr lang="en-US" sz="2000" spc="35" dirty="0">
                <a:solidFill>
                  <a:srgbClr val="231F20"/>
                </a:solidFill>
                <a:latin typeface="+mn-lt"/>
                <a:cs typeface="Times New Roman"/>
              </a:rPr>
              <a:t>and</a:t>
            </a:r>
            <a:r>
              <a:rPr lang="en-US" sz="2000" spc="10" dirty="0">
                <a:solidFill>
                  <a:srgbClr val="231F20"/>
                </a:solidFill>
                <a:latin typeface="+mn-lt"/>
                <a:cs typeface="Times New Roman"/>
              </a:rPr>
              <a:t> </a:t>
            </a:r>
            <a:r>
              <a:rPr lang="en-US" sz="2000" spc="-60" dirty="0" smtClean="0">
                <a:solidFill>
                  <a:srgbClr val="231F20"/>
                </a:solidFill>
                <a:latin typeface="+mn-lt"/>
                <a:cs typeface="Times New Roman"/>
              </a:rPr>
              <a:t>r</a:t>
            </a:r>
            <a:r>
              <a:rPr lang="en-US" sz="2000" spc="45" dirty="0" smtClean="0">
                <a:solidFill>
                  <a:srgbClr val="231F20"/>
                </a:solidFill>
                <a:latin typeface="+mn-lt"/>
                <a:cs typeface="Times New Roman"/>
              </a:rPr>
              <a:t>e</a:t>
            </a:r>
            <a:r>
              <a:rPr lang="en-US" sz="2000" spc="40" dirty="0" smtClean="0">
                <a:solidFill>
                  <a:srgbClr val="231F20"/>
                </a:solidFill>
                <a:latin typeface="+mn-lt"/>
                <a:cs typeface="Times New Roman"/>
              </a:rPr>
              <a:t>g</a:t>
            </a:r>
            <a:r>
              <a:rPr lang="en-US" sz="2000" spc="20" dirty="0" smtClean="0">
                <a:solidFill>
                  <a:srgbClr val="231F20"/>
                </a:solidFill>
                <a:latin typeface="+mn-lt"/>
                <a:cs typeface="Times New Roman"/>
              </a:rPr>
              <a:t>ula</a:t>
            </a:r>
            <a:r>
              <a:rPr lang="en-US" sz="2000" dirty="0" smtClean="0">
                <a:solidFill>
                  <a:srgbClr val="231F20"/>
                </a:solidFill>
                <a:latin typeface="+mn-lt"/>
                <a:cs typeface="Times New Roman"/>
              </a:rPr>
              <a:t>t</a:t>
            </a:r>
            <a:r>
              <a:rPr lang="en-US" sz="2000" spc="5" dirty="0" smtClean="0">
                <a:solidFill>
                  <a:srgbClr val="231F20"/>
                </a:solidFill>
                <a:latin typeface="+mn-lt"/>
                <a:cs typeface="Times New Roman"/>
              </a:rPr>
              <a:t>o</a:t>
            </a:r>
            <a:r>
              <a:rPr lang="en-US" sz="2000" spc="20" dirty="0" smtClean="0">
                <a:solidFill>
                  <a:srgbClr val="231F20"/>
                </a:solidFill>
                <a:latin typeface="+mn-lt"/>
                <a:cs typeface="Times New Roman"/>
              </a:rPr>
              <a:t>r</a:t>
            </a:r>
            <a:r>
              <a:rPr lang="en-US" sz="2000" spc="50" dirty="0" smtClean="0">
                <a:solidFill>
                  <a:srgbClr val="231F20"/>
                </a:solidFill>
                <a:latin typeface="+mn-lt"/>
                <a:cs typeface="Times New Roman"/>
              </a:rPr>
              <a:t>y</a:t>
            </a:r>
            <a:r>
              <a:rPr lang="en-US" sz="2000" spc="-70" dirty="0" smtClean="0">
                <a:solidFill>
                  <a:srgbClr val="231F20"/>
                </a:solidFill>
                <a:latin typeface="+mn-lt"/>
                <a:cs typeface="Times New Roman"/>
              </a:rPr>
              <a:t> </a:t>
            </a:r>
            <a:r>
              <a:rPr lang="en-US" sz="2000" spc="-60" dirty="0">
                <a:solidFill>
                  <a:srgbClr val="231F20"/>
                </a:solidFill>
                <a:latin typeface="+mn-lt"/>
                <a:cs typeface="Times New Roman"/>
              </a:rPr>
              <a:t>r</a:t>
            </a:r>
            <a:r>
              <a:rPr lang="en-US" sz="2000" spc="20" dirty="0">
                <a:solidFill>
                  <a:srgbClr val="231F20"/>
                </a:solidFill>
                <a:latin typeface="+mn-lt"/>
                <a:cs typeface="Times New Roman"/>
              </a:rPr>
              <a:t>equi</a:t>
            </a:r>
            <a:r>
              <a:rPr lang="en-US" sz="2000" spc="15" dirty="0">
                <a:solidFill>
                  <a:srgbClr val="231F20"/>
                </a:solidFill>
                <a:latin typeface="+mn-lt"/>
                <a:cs typeface="Times New Roman"/>
              </a:rPr>
              <a:t>r</a:t>
            </a:r>
            <a:r>
              <a:rPr lang="en-US" sz="2000" spc="55" dirty="0">
                <a:solidFill>
                  <a:srgbClr val="231F20"/>
                </a:solidFill>
                <a:latin typeface="+mn-lt"/>
                <a:cs typeface="Times New Roman"/>
              </a:rPr>
              <a:t>ements</a:t>
            </a:r>
            <a:endParaRPr lang="en-US" sz="2000" dirty="0">
              <a:latin typeface="+mn-lt"/>
              <a:cs typeface="Times New Roman"/>
            </a:endParaRPr>
          </a:p>
          <a:p>
            <a:pPr marL="342900" indent="-342900">
              <a:lnSpc>
                <a:spcPct val="100000"/>
              </a:lnSpc>
              <a:spcBef>
                <a:spcPts val="229"/>
              </a:spcBef>
              <a:buClr>
                <a:srgbClr val="ED2227"/>
              </a:buClr>
              <a:buSzPct val="100000"/>
              <a:buFont typeface="Arial" panose="020B0604020202020204" pitchFamily="34" charset="0"/>
              <a:buChar char="•"/>
              <a:tabLst>
                <a:tab pos="120650" algn="l"/>
              </a:tabLst>
            </a:pPr>
            <a:r>
              <a:rPr lang="en-US" sz="2000" spc="10" dirty="0">
                <a:solidFill>
                  <a:srgbClr val="231F20"/>
                </a:solidFill>
                <a:latin typeface="+mn-lt"/>
                <a:cs typeface="Times New Roman"/>
              </a:rPr>
              <a:t>Inc</a:t>
            </a:r>
            <a:r>
              <a:rPr lang="en-US" sz="2000" spc="-5" dirty="0">
                <a:solidFill>
                  <a:srgbClr val="231F20"/>
                </a:solidFill>
                <a:latin typeface="+mn-lt"/>
                <a:cs typeface="Times New Roman"/>
              </a:rPr>
              <a:t>r</a:t>
            </a:r>
            <a:r>
              <a:rPr lang="en-US" sz="2000" spc="20" dirty="0">
                <a:solidFill>
                  <a:srgbClr val="231F20"/>
                </a:solidFill>
                <a:latin typeface="+mn-lt"/>
                <a:cs typeface="Times New Roman"/>
              </a:rPr>
              <a:t>eas</a:t>
            </a:r>
            <a:r>
              <a:rPr lang="en-US" sz="2000" spc="4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leadershi</a:t>
            </a:r>
            <a:r>
              <a:rPr lang="en-US" sz="2000" spc="45" dirty="0">
                <a:solidFill>
                  <a:srgbClr val="231F20"/>
                </a:solidFill>
                <a:latin typeface="+mn-lt"/>
                <a:cs typeface="Times New Roman"/>
              </a:rPr>
              <a:t>p</a:t>
            </a:r>
            <a:r>
              <a:rPr lang="en-US" sz="2000" spc="-70" dirty="0">
                <a:solidFill>
                  <a:srgbClr val="231F20"/>
                </a:solidFill>
                <a:latin typeface="+mn-lt"/>
                <a:cs typeface="Times New Roman"/>
              </a:rPr>
              <a:t> </a:t>
            </a:r>
            <a:r>
              <a:rPr lang="en-US" sz="2000" spc="10" dirty="0">
                <a:solidFill>
                  <a:srgbClr val="231F20"/>
                </a:solidFill>
                <a:latin typeface="+mn-lt"/>
                <a:cs typeface="Times New Roman"/>
              </a:rPr>
              <a:t>i</a:t>
            </a:r>
            <a:r>
              <a:rPr lang="en-US" sz="2000" spc="5" dirty="0">
                <a:solidFill>
                  <a:srgbClr val="231F20"/>
                </a:solidFill>
                <a:latin typeface="+mn-lt"/>
                <a:cs typeface="Times New Roman"/>
              </a:rPr>
              <a:t>n</a:t>
            </a:r>
            <a:r>
              <a:rPr lang="en-US" sz="2000" spc="-30" dirty="0">
                <a:solidFill>
                  <a:srgbClr val="231F20"/>
                </a:solidFill>
                <a:latin typeface="+mn-lt"/>
                <a:cs typeface="Times New Roman"/>
              </a:rPr>
              <a:t>v</a:t>
            </a:r>
            <a:r>
              <a:rPr lang="en-US" sz="2000" spc="5" dirty="0">
                <a:solidFill>
                  <a:srgbClr val="231F20"/>
                </a:solidFill>
                <a:latin typeface="+mn-lt"/>
                <a:cs typeface="Times New Roman"/>
              </a:rPr>
              <a:t>o</a:t>
            </a:r>
            <a:r>
              <a:rPr lang="en-US" sz="2000" spc="-25" dirty="0">
                <a:solidFill>
                  <a:srgbClr val="231F20"/>
                </a:solidFill>
                <a:latin typeface="+mn-lt"/>
                <a:cs typeface="Times New Roman"/>
              </a:rPr>
              <a:t>l</a:t>
            </a:r>
            <a:r>
              <a:rPr lang="en-US" sz="2000" spc="-30" dirty="0">
                <a:solidFill>
                  <a:srgbClr val="231F20"/>
                </a:solidFill>
                <a:latin typeface="+mn-lt"/>
                <a:cs typeface="Times New Roman"/>
              </a:rPr>
              <a:t>v</a:t>
            </a:r>
            <a:r>
              <a:rPr lang="en-US" sz="2000" spc="30" dirty="0">
                <a:solidFill>
                  <a:srgbClr val="231F20"/>
                </a:solidFill>
                <a:latin typeface="+mn-lt"/>
                <a:cs typeface="Times New Roman"/>
              </a:rPr>
              <a:t>emen</a:t>
            </a:r>
            <a:r>
              <a:rPr lang="en-US" sz="2000" spc="25" dirty="0">
                <a:solidFill>
                  <a:srgbClr val="231F20"/>
                </a:solidFill>
                <a:latin typeface="+mn-lt"/>
                <a:cs typeface="Times New Roman"/>
              </a:rPr>
              <a:t>t</a:t>
            </a:r>
            <a:r>
              <a:rPr lang="en-US" sz="2000" spc="-70" dirty="0">
                <a:solidFill>
                  <a:srgbClr val="231F20"/>
                </a:solidFill>
                <a:latin typeface="+mn-lt"/>
                <a:cs typeface="Times New Roman"/>
              </a:rPr>
              <a:t> </a:t>
            </a:r>
            <a:r>
              <a:rPr lang="en-US" sz="2000" spc="45" dirty="0" smtClean="0">
                <a:solidFill>
                  <a:srgbClr val="231F20"/>
                </a:solidFill>
                <a:latin typeface="+mn-lt"/>
                <a:cs typeface="Times New Roman"/>
              </a:rPr>
              <a:t>and </a:t>
            </a:r>
            <a:r>
              <a:rPr lang="en-US" sz="2000" spc="50" dirty="0" smtClean="0">
                <a:solidFill>
                  <a:srgbClr val="231F20"/>
                </a:solidFill>
                <a:latin typeface="+mn-lt"/>
                <a:cs typeface="Times New Roman"/>
              </a:rPr>
              <a:t>e</a:t>
            </a:r>
            <a:r>
              <a:rPr lang="en-US" sz="2000" spc="60" dirty="0" smtClean="0">
                <a:solidFill>
                  <a:srgbClr val="231F20"/>
                </a:solidFill>
                <a:latin typeface="+mn-lt"/>
                <a:cs typeface="Times New Roman"/>
              </a:rPr>
              <a:t>n</a:t>
            </a:r>
            <a:r>
              <a:rPr lang="en-US" sz="2000" spc="20" dirty="0" smtClean="0">
                <a:solidFill>
                  <a:srgbClr val="231F20"/>
                </a:solidFill>
                <a:latin typeface="+mn-lt"/>
                <a:cs typeface="Times New Roman"/>
              </a:rPr>
              <a:t>g</a:t>
            </a:r>
            <a:r>
              <a:rPr lang="en-US" sz="2000" spc="15" dirty="0" smtClean="0">
                <a:solidFill>
                  <a:srgbClr val="231F20"/>
                </a:solidFill>
                <a:latin typeface="+mn-lt"/>
                <a:cs typeface="Times New Roman"/>
              </a:rPr>
              <a:t>ag</a:t>
            </a:r>
            <a:r>
              <a:rPr lang="en-US" sz="2000" spc="55" dirty="0" smtClean="0">
                <a:solidFill>
                  <a:srgbClr val="231F20"/>
                </a:solidFill>
                <a:latin typeface="+mn-lt"/>
                <a:cs typeface="Times New Roman"/>
              </a:rPr>
              <a:t>emen</a:t>
            </a:r>
            <a:r>
              <a:rPr lang="en-US" sz="2000" spc="40" dirty="0" smtClean="0">
                <a:solidFill>
                  <a:srgbClr val="231F20"/>
                </a:solidFill>
                <a:latin typeface="+mn-lt"/>
                <a:cs typeface="Times New Roman"/>
              </a:rPr>
              <a:t>t</a:t>
            </a:r>
            <a:r>
              <a:rPr lang="en-US" sz="2000" spc="-70" dirty="0" smtClean="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45" dirty="0">
                <a:solidFill>
                  <a:srgbClr val="231F20"/>
                </a:solidFill>
                <a:latin typeface="+mn-lt"/>
                <a:cs typeface="Times New Roman"/>
              </a:rPr>
              <a:t>empl</a:t>
            </a:r>
            <a:r>
              <a:rPr lang="en-US" sz="2000" spc="40" dirty="0">
                <a:solidFill>
                  <a:srgbClr val="231F20"/>
                </a:solidFill>
                <a:latin typeface="+mn-lt"/>
                <a:cs typeface="Times New Roman"/>
              </a:rPr>
              <a:t>o</a:t>
            </a:r>
            <a:r>
              <a:rPr lang="en-US" sz="2000" spc="10" dirty="0">
                <a:solidFill>
                  <a:srgbClr val="231F20"/>
                </a:solidFill>
                <a:latin typeface="+mn-lt"/>
                <a:cs typeface="Times New Roman"/>
              </a:rPr>
              <a:t>y</a:t>
            </a:r>
            <a:r>
              <a:rPr lang="en-US" sz="2000" spc="65" dirty="0">
                <a:solidFill>
                  <a:srgbClr val="231F20"/>
                </a:solidFill>
                <a:latin typeface="+mn-lt"/>
                <a:cs typeface="Times New Roman"/>
              </a:rPr>
              <a:t>ees</a:t>
            </a:r>
            <a:endParaRPr lang="en-US" sz="2000" dirty="0">
              <a:latin typeface="+mn-lt"/>
              <a:cs typeface="Times New Roman"/>
            </a:endParaRPr>
          </a:p>
          <a:p>
            <a:pPr marL="342900" marR="188595" indent="-342900" algn="just">
              <a:lnSpc>
                <a:spcPct val="119200"/>
              </a:lnSpc>
              <a:buClr>
                <a:srgbClr val="ED2227"/>
              </a:buClr>
              <a:buSzPct val="100000"/>
              <a:buFont typeface="Arial" panose="020B0604020202020204" pitchFamily="34" charset="0"/>
              <a:buChar char="•"/>
              <a:tabLst>
                <a:tab pos="120650" algn="l"/>
              </a:tabLst>
            </a:pPr>
            <a:r>
              <a:rPr lang="en-US" sz="2000" spc="15" dirty="0">
                <a:solidFill>
                  <a:srgbClr val="231F20"/>
                </a:solidFill>
                <a:latin typeface="+mn-lt"/>
                <a:cs typeface="Times New Roman"/>
              </a:rPr>
              <a:t>Imp</a:t>
            </a:r>
            <a:r>
              <a:rPr lang="en-US" sz="2000" spc="-5" dirty="0">
                <a:solidFill>
                  <a:srgbClr val="231F20"/>
                </a:solidFill>
                <a:latin typeface="+mn-lt"/>
                <a:cs typeface="Times New Roman"/>
              </a:rPr>
              <a:t>r</a:t>
            </a:r>
            <a:r>
              <a:rPr lang="en-US" sz="2000" spc="-15" dirty="0">
                <a:solidFill>
                  <a:srgbClr val="231F20"/>
                </a:solidFill>
                <a:latin typeface="+mn-lt"/>
                <a:cs typeface="Times New Roman"/>
              </a:rPr>
              <a:t>o</a:t>
            </a:r>
            <a:r>
              <a:rPr lang="en-US" sz="2000" spc="-30" dirty="0">
                <a:solidFill>
                  <a:srgbClr val="231F20"/>
                </a:solidFill>
                <a:latin typeface="+mn-lt"/>
                <a:cs typeface="Times New Roman"/>
              </a:rPr>
              <a:t>v</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40" dirty="0">
                <a:solidFill>
                  <a:srgbClr val="231F20"/>
                </a:solidFill>
                <a:latin typeface="+mn-lt"/>
                <a:cs typeface="Times New Roman"/>
              </a:rPr>
              <a:t>ompa</a:t>
            </a:r>
            <a:r>
              <a:rPr lang="en-US" sz="2000" spc="5" dirty="0">
                <a:solidFill>
                  <a:srgbClr val="231F20"/>
                </a:solidFill>
                <a:latin typeface="+mn-lt"/>
                <a:cs typeface="Times New Roman"/>
              </a:rPr>
              <a:t>ny</a:t>
            </a:r>
            <a:r>
              <a:rPr lang="en-US" sz="2000" spc="-70" dirty="0">
                <a:solidFill>
                  <a:srgbClr val="231F20"/>
                </a:solidFill>
                <a:latin typeface="+mn-lt"/>
                <a:cs typeface="Times New Roman"/>
              </a:rPr>
              <a:t> </a:t>
            </a:r>
            <a:r>
              <a:rPr lang="en-US" sz="2000" dirty="0">
                <a:solidFill>
                  <a:srgbClr val="231F20"/>
                </a:solidFill>
                <a:latin typeface="+mn-lt"/>
                <a:cs typeface="Times New Roman"/>
              </a:rPr>
              <a:t>r</a:t>
            </a:r>
            <a:r>
              <a:rPr lang="en-US" sz="2000" spc="25" dirty="0">
                <a:solidFill>
                  <a:srgbClr val="231F20"/>
                </a:solidFill>
                <a:latin typeface="+mn-lt"/>
                <a:cs typeface="Times New Roman"/>
              </a:rPr>
              <a:t>eputatio</a:t>
            </a:r>
            <a:r>
              <a:rPr lang="en-US" sz="2000" spc="55" dirty="0">
                <a:solidFill>
                  <a:srgbClr val="231F20"/>
                </a:solidFill>
                <a:latin typeface="+mn-lt"/>
                <a:cs typeface="Times New Roman"/>
              </a:rPr>
              <a:t>n</a:t>
            </a:r>
            <a:r>
              <a:rPr lang="en-US" sz="2000" spc="-70" dirty="0">
                <a:solidFill>
                  <a:srgbClr val="231F20"/>
                </a:solidFill>
                <a:latin typeface="+mn-lt"/>
                <a:cs typeface="Times New Roman"/>
              </a:rPr>
              <a:t> </a:t>
            </a:r>
            <a:r>
              <a:rPr lang="en-US" sz="2000" spc="45" dirty="0">
                <a:solidFill>
                  <a:srgbClr val="231F20"/>
                </a:solidFill>
                <a:latin typeface="+mn-lt"/>
                <a:cs typeface="Times New Roman"/>
              </a:rPr>
              <a:t>and</a:t>
            </a:r>
            <a:r>
              <a:rPr lang="en-US" sz="2000" spc="15" dirty="0">
                <a:solidFill>
                  <a:srgbClr val="231F20"/>
                </a:solidFill>
                <a:latin typeface="+mn-lt"/>
                <a:cs typeface="Times New Roman"/>
              </a:rPr>
              <a:t> </a:t>
            </a:r>
            <a:r>
              <a:rPr lang="en-US" sz="2000" spc="30" dirty="0">
                <a:solidFill>
                  <a:srgbClr val="231F20"/>
                </a:solidFill>
                <a:latin typeface="+mn-lt"/>
                <a:cs typeface="Times New Roman"/>
              </a:rPr>
              <a:t>th</a:t>
            </a:r>
            <a:r>
              <a:rPr lang="en-US" sz="2000" spc="50" dirty="0">
                <a:solidFill>
                  <a:srgbClr val="231F20"/>
                </a:solidFill>
                <a:latin typeface="+mn-lt"/>
                <a:cs typeface="Times New Roman"/>
              </a:rPr>
              <a:t>e</a:t>
            </a:r>
            <a:r>
              <a:rPr lang="en-US" sz="2000" spc="-75" dirty="0">
                <a:solidFill>
                  <a:srgbClr val="231F20"/>
                </a:solidFill>
                <a:latin typeface="+mn-lt"/>
                <a:cs typeface="Times New Roman"/>
              </a:rPr>
              <a:t> </a:t>
            </a:r>
            <a:r>
              <a:rPr lang="en-US" sz="2000" spc="20" dirty="0">
                <a:solidFill>
                  <a:srgbClr val="231F20"/>
                </a:solidFill>
                <a:latin typeface="+mn-lt"/>
                <a:cs typeface="Times New Roman"/>
              </a:rPr>
              <a:t>c</a:t>
            </a:r>
            <a:r>
              <a:rPr lang="en-US" sz="2000" spc="35" dirty="0">
                <a:solidFill>
                  <a:srgbClr val="231F20"/>
                </a:solidFill>
                <a:latin typeface="+mn-lt"/>
                <a:cs typeface="Times New Roman"/>
              </a:rPr>
              <a:t>onfiden</a:t>
            </a:r>
            <a:r>
              <a:rPr lang="en-US" sz="2000" spc="25" dirty="0">
                <a:solidFill>
                  <a:srgbClr val="231F20"/>
                </a:solidFill>
                <a:latin typeface="+mn-lt"/>
                <a:cs typeface="Times New Roman"/>
              </a:rPr>
              <a:t>c</a:t>
            </a:r>
            <a:r>
              <a:rPr lang="en-US" sz="2000" spc="8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stak</a:t>
            </a:r>
            <a:r>
              <a:rPr lang="en-US" sz="2000" spc="35" dirty="0">
                <a:solidFill>
                  <a:srgbClr val="231F20"/>
                </a:solidFill>
                <a:latin typeface="+mn-lt"/>
                <a:cs typeface="Times New Roman"/>
              </a:rPr>
              <a:t>eholder</a:t>
            </a:r>
            <a:r>
              <a:rPr lang="en-US" sz="2000" spc="75" dirty="0">
                <a:solidFill>
                  <a:srgbClr val="231F20"/>
                </a:solidFill>
                <a:latin typeface="+mn-lt"/>
                <a:cs typeface="Times New Roman"/>
              </a:rPr>
              <a:t>s</a:t>
            </a:r>
            <a:r>
              <a:rPr lang="en-US" sz="2000" spc="50" dirty="0">
                <a:solidFill>
                  <a:srgbClr val="231F20"/>
                </a:solidFill>
                <a:latin typeface="+mn-lt"/>
                <a:cs typeface="Times New Roman"/>
              </a:rPr>
              <a:t> </a:t>
            </a:r>
            <a:r>
              <a:rPr lang="en-US" sz="2000" spc="35" dirty="0">
                <a:solidFill>
                  <a:srgbClr val="231F20"/>
                </a:solidFill>
                <a:latin typeface="+mn-lt"/>
                <a:cs typeface="Times New Roman"/>
              </a:rPr>
              <a:t>th</a:t>
            </a:r>
            <a:r>
              <a:rPr lang="en-US" sz="2000" spc="15" dirty="0">
                <a:solidFill>
                  <a:srgbClr val="231F20"/>
                </a:solidFill>
                <a:latin typeface="+mn-lt"/>
                <a:cs typeface="Times New Roman"/>
              </a:rPr>
              <a:t>r</a:t>
            </a:r>
            <a:r>
              <a:rPr lang="en-US" sz="2000" spc="35" dirty="0">
                <a:solidFill>
                  <a:srgbClr val="231F20"/>
                </a:solidFill>
                <a:latin typeface="+mn-lt"/>
                <a:cs typeface="Times New Roman"/>
              </a:rPr>
              <a:t>o</a:t>
            </a:r>
            <a:r>
              <a:rPr lang="en-US" sz="2000" spc="5" dirty="0">
                <a:solidFill>
                  <a:srgbClr val="231F20"/>
                </a:solidFill>
                <a:latin typeface="+mn-lt"/>
                <a:cs typeface="Times New Roman"/>
              </a:rPr>
              <a:t>u</a:t>
            </a:r>
            <a:r>
              <a:rPr lang="en-US" sz="2000" spc="-10" dirty="0">
                <a:solidFill>
                  <a:srgbClr val="231F20"/>
                </a:solidFill>
                <a:latin typeface="+mn-lt"/>
                <a:cs typeface="Times New Roman"/>
              </a:rPr>
              <a:t>g</a:t>
            </a:r>
            <a:r>
              <a:rPr lang="en-US" sz="2000" spc="75" dirty="0">
                <a:solidFill>
                  <a:srgbClr val="231F20"/>
                </a:solidFill>
                <a:latin typeface="+mn-lt"/>
                <a:cs typeface="Times New Roman"/>
              </a:rPr>
              <a:t>h</a:t>
            </a:r>
            <a:r>
              <a:rPr lang="en-US" sz="2000" spc="-70" dirty="0">
                <a:solidFill>
                  <a:srgbClr val="231F20"/>
                </a:solidFill>
                <a:latin typeface="+mn-lt"/>
                <a:cs typeface="Times New Roman"/>
              </a:rPr>
              <a:t> </a:t>
            </a:r>
            <a:r>
              <a:rPr lang="en-US" sz="2000" spc="20" dirty="0">
                <a:solidFill>
                  <a:srgbClr val="231F20"/>
                </a:solidFill>
                <a:latin typeface="+mn-lt"/>
                <a:cs typeface="Times New Roman"/>
              </a:rPr>
              <a:t>stra</a:t>
            </a:r>
            <a:r>
              <a:rPr lang="en-US" sz="2000" spc="5" dirty="0">
                <a:solidFill>
                  <a:srgbClr val="231F20"/>
                </a:solidFill>
                <a:latin typeface="+mn-lt"/>
                <a:cs typeface="Times New Roman"/>
              </a:rPr>
              <a:t>t</a:t>
            </a:r>
            <a:r>
              <a:rPr lang="en-US" sz="2000" dirty="0">
                <a:solidFill>
                  <a:srgbClr val="231F20"/>
                </a:solidFill>
                <a:latin typeface="+mn-lt"/>
                <a:cs typeface="Times New Roman"/>
              </a:rPr>
              <a:t>egi</a:t>
            </a:r>
            <a:r>
              <a:rPr lang="en-US" sz="2000" spc="15" dirty="0">
                <a:solidFill>
                  <a:srgbClr val="231F20"/>
                </a:solidFill>
                <a:latin typeface="+mn-lt"/>
                <a:cs typeface="Times New Roman"/>
              </a:rPr>
              <a:t>c</a:t>
            </a:r>
            <a:r>
              <a:rPr lang="en-US" sz="2000" spc="-70" dirty="0">
                <a:solidFill>
                  <a:srgbClr val="231F20"/>
                </a:solidFill>
                <a:latin typeface="+mn-lt"/>
                <a:cs typeface="Times New Roman"/>
              </a:rPr>
              <a:t> </a:t>
            </a:r>
            <a:r>
              <a:rPr lang="en-US" sz="2000" spc="-20" dirty="0">
                <a:solidFill>
                  <a:srgbClr val="231F20"/>
                </a:solidFill>
                <a:latin typeface="+mn-lt"/>
                <a:cs typeface="Times New Roman"/>
              </a:rPr>
              <a:t>c</a:t>
            </a:r>
            <a:r>
              <a:rPr lang="en-US" sz="2000" spc="20" dirty="0">
                <a:solidFill>
                  <a:srgbClr val="231F20"/>
                </a:solidFill>
                <a:latin typeface="+mn-lt"/>
                <a:cs typeface="Times New Roman"/>
              </a:rPr>
              <a:t>ommunication</a:t>
            </a:r>
            <a:endParaRPr lang="en-US" sz="2000" dirty="0">
              <a:latin typeface="+mn-lt"/>
              <a:cs typeface="Times New Roman"/>
            </a:endParaRPr>
          </a:p>
          <a:p>
            <a:endParaRPr lang="en-US" sz="2400" dirty="0">
              <a:latin typeface="+mn-lt"/>
              <a:cs typeface="Times New Roman"/>
            </a:endParaRPr>
          </a:p>
          <a:p>
            <a:endParaRPr lang="en-US" dirty="0"/>
          </a:p>
        </p:txBody>
      </p:sp>
    </p:spTree>
    <p:extLst>
      <p:ext uri="{BB962C8B-B14F-4D97-AF65-F5344CB8AC3E}">
        <p14:creationId xmlns:p14="http://schemas.microsoft.com/office/powerpoint/2010/main" val="3568125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220" dirty="0" smtClean="0">
                <a:solidFill>
                  <a:srgbClr val="00A650"/>
                </a:solidFill>
                <a:cs typeface="Arial"/>
              </a:rPr>
              <a:t>ISO 14001: benefits</a:t>
            </a:r>
            <a:endParaRPr lang="en-US" dirty="0"/>
          </a:p>
        </p:txBody>
      </p:sp>
      <p:sp>
        <p:nvSpPr>
          <p:cNvPr id="3" name="Content Placeholder 2"/>
          <p:cNvSpPr>
            <a:spLocks noGrp="1"/>
          </p:cNvSpPr>
          <p:nvPr>
            <p:ph idx="1"/>
          </p:nvPr>
        </p:nvSpPr>
        <p:spPr>
          <a:xfrm>
            <a:off x="571500" y="2527795"/>
            <a:ext cx="8001000" cy="3849255"/>
          </a:xfrm>
        </p:spPr>
        <p:txBody>
          <a:bodyPr>
            <a:normAutofit/>
          </a:bodyPr>
          <a:lstStyle/>
          <a:p>
            <a:pPr marL="342900" marR="12700" indent="-342900">
              <a:lnSpc>
                <a:spcPct val="119200"/>
              </a:lnSpc>
              <a:buClr>
                <a:srgbClr val="ED2227"/>
              </a:buClr>
              <a:buSzPct val="100000"/>
              <a:buFont typeface="Arial" panose="020B0604020202020204" pitchFamily="34" charset="0"/>
              <a:buChar char="•"/>
            </a:pPr>
            <a:r>
              <a:rPr lang="en-US" sz="2000" spc="-110" dirty="0" smtClean="0">
                <a:solidFill>
                  <a:srgbClr val="231F20"/>
                </a:solidFill>
                <a:latin typeface="+mn-lt"/>
                <a:cs typeface="Times New Roman"/>
              </a:rPr>
              <a:t>A</a:t>
            </a:r>
            <a:r>
              <a:rPr lang="en-US" sz="2000" spc="-15" dirty="0" smtClean="0">
                <a:solidFill>
                  <a:srgbClr val="231F20"/>
                </a:solidFill>
                <a:latin typeface="+mn-lt"/>
                <a:cs typeface="Times New Roman"/>
              </a:rPr>
              <a:t>c</a:t>
            </a:r>
            <a:r>
              <a:rPr lang="en-US" sz="2000" spc="10" dirty="0" smtClean="0">
                <a:solidFill>
                  <a:srgbClr val="231F20"/>
                </a:solidFill>
                <a:latin typeface="+mn-lt"/>
                <a:cs typeface="Times New Roman"/>
              </a:rPr>
              <a:t>hie</a:t>
            </a:r>
            <a:r>
              <a:rPr lang="en-US" sz="2000" dirty="0" smtClean="0">
                <a:solidFill>
                  <a:srgbClr val="231F20"/>
                </a:solidFill>
                <a:latin typeface="+mn-lt"/>
                <a:cs typeface="Times New Roman"/>
              </a:rPr>
              <a:t>v</a:t>
            </a:r>
            <a:r>
              <a:rPr lang="en-US" sz="2000" spc="30" dirty="0" smtClean="0">
                <a:solidFill>
                  <a:srgbClr val="231F20"/>
                </a:solidFill>
                <a:latin typeface="+mn-lt"/>
                <a:cs typeface="Times New Roman"/>
              </a:rPr>
              <a:t>e</a:t>
            </a:r>
            <a:r>
              <a:rPr lang="en-US" sz="2000" spc="-75" dirty="0" smtClean="0">
                <a:solidFill>
                  <a:srgbClr val="231F20"/>
                </a:solidFill>
                <a:latin typeface="+mn-lt"/>
                <a:cs typeface="Times New Roman"/>
              </a:rPr>
              <a:t> </a:t>
            </a:r>
            <a:r>
              <a:rPr lang="en-US" sz="2000" spc="5" dirty="0">
                <a:solidFill>
                  <a:srgbClr val="231F20"/>
                </a:solidFill>
                <a:latin typeface="+mn-lt"/>
                <a:cs typeface="Times New Roman"/>
              </a:rPr>
              <a:t>st</a:t>
            </a:r>
            <a:r>
              <a:rPr lang="en-US" sz="2000" spc="20" dirty="0">
                <a:solidFill>
                  <a:srgbClr val="231F20"/>
                </a:solidFill>
                <a:latin typeface="+mn-lt"/>
                <a:cs typeface="Times New Roman"/>
              </a:rPr>
              <a:t>ra</a:t>
            </a:r>
            <a:r>
              <a:rPr lang="en-US" sz="2000" spc="-5" dirty="0">
                <a:solidFill>
                  <a:srgbClr val="231F20"/>
                </a:solidFill>
                <a:latin typeface="+mn-lt"/>
                <a:cs typeface="Times New Roman"/>
              </a:rPr>
              <a:t>t</a:t>
            </a:r>
            <a:r>
              <a:rPr lang="en-US" sz="2000" spc="35" dirty="0">
                <a:solidFill>
                  <a:srgbClr val="231F20"/>
                </a:solidFill>
                <a:latin typeface="+mn-lt"/>
                <a:cs typeface="Times New Roman"/>
              </a:rPr>
              <a:t>egi</a:t>
            </a:r>
            <a:r>
              <a:rPr lang="en-US" sz="2000" spc="55" dirty="0">
                <a:solidFill>
                  <a:srgbClr val="231F20"/>
                </a:solidFill>
                <a:latin typeface="+mn-lt"/>
                <a:cs typeface="Times New Roman"/>
              </a:rPr>
              <a:t>c</a:t>
            </a:r>
            <a:r>
              <a:rPr lang="en-US" sz="2000" spc="-70" dirty="0">
                <a:solidFill>
                  <a:srgbClr val="231F20"/>
                </a:solidFill>
                <a:latin typeface="+mn-lt"/>
                <a:cs typeface="Times New Roman"/>
              </a:rPr>
              <a:t> </a:t>
            </a:r>
            <a:r>
              <a:rPr lang="en-US" sz="2000" spc="45" dirty="0">
                <a:solidFill>
                  <a:srgbClr val="231F20"/>
                </a:solidFill>
                <a:latin typeface="+mn-lt"/>
                <a:cs typeface="Times New Roman"/>
              </a:rPr>
              <a:t>busines</a:t>
            </a:r>
            <a:r>
              <a:rPr lang="en-US" sz="2000" spc="50" dirty="0">
                <a:solidFill>
                  <a:srgbClr val="231F20"/>
                </a:solidFill>
                <a:latin typeface="+mn-lt"/>
                <a:cs typeface="Times New Roman"/>
              </a:rPr>
              <a:t>s</a:t>
            </a:r>
            <a:r>
              <a:rPr lang="en-US" sz="2000" spc="-70" dirty="0">
                <a:solidFill>
                  <a:srgbClr val="231F20"/>
                </a:solidFill>
                <a:latin typeface="+mn-lt"/>
                <a:cs typeface="Times New Roman"/>
              </a:rPr>
              <a:t> </a:t>
            </a:r>
            <a:r>
              <a:rPr lang="en-US" sz="2000" spc="40" dirty="0">
                <a:solidFill>
                  <a:srgbClr val="231F20"/>
                </a:solidFill>
                <a:latin typeface="+mn-lt"/>
                <a:cs typeface="Times New Roman"/>
              </a:rPr>
              <a:t>aims</a:t>
            </a:r>
            <a:r>
              <a:rPr lang="en-US" sz="2000" spc="-70" dirty="0">
                <a:solidFill>
                  <a:srgbClr val="231F20"/>
                </a:solidFill>
                <a:latin typeface="+mn-lt"/>
                <a:cs typeface="Times New Roman"/>
              </a:rPr>
              <a:t> </a:t>
            </a:r>
            <a:r>
              <a:rPr lang="en-US" sz="2000" spc="10" dirty="0">
                <a:solidFill>
                  <a:srgbClr val="231F20"/>
                </a:solidFill>
                <a:latin typeface="+mn-lt"/>
                <a:cs typeface="Times New Roman"/>
              </a:rPr>
              <a:t>by</a:t>
            </a:r>
            <a:r>
              <a:rPr lang="en-US" sz="2000" spc="-5" dirty="0">
                <a:solidFill>
                  <a:srgbClr val="231F20"/>
                </a:solidFill>
                <a:latin typeface="+mn-lt"/>
                <a:cs typeface="Times New Roman"/>
              </a:rPr>
              <a:t> </a:t>
            </a:r>
            <a:r>
              <a:rPr lang="en-US" sz="2000" spc="10" dirty="0">
                <a:solidFill>
                  <a:srgbClr val="231F20"/>
                </a:solidFill>
                <a:latin typeface="+mn-lt"/>
                <a:cs typeface="Times New Roman"/>
              </a:rPr>
              <a:t>in</a:t>
            </a:r>
            <a:r>
              <a:rPr lang="en-US" sz="2000" spc="5" dirty="0">
                <a:solidFill>
                  <a:srgbClr val="231F20"/>
                </a:solidFill>
                <a:latin typeface="+mn-lt"/>
                <a:cs typeface="Times New Roman"/>
              </a:rPr>
              <a:t>c</a:t>
            </a:r>
            <a:r>
              <a:rPr lang="en-US" sz="2000" spc="20" dirty="0">
                <a:solidFill>
                  <a:srgbClr val="231F20"/>
                </a:solidFill>
                <a:latin typeface="+mn-lt"/>
                <a:cs typeface="Times New Roman"/>
              </a:rPr>
              <a:t>orporati</a:t>
            </a:r>
            <a:r>
              <a:rPr lang="en-US" sz="2000" spc="15" dirty="0">
                <a:solidFill>
                  <a:srgbClr val="231F20"/>
                </a:solidFill>
                <a:latin typeface="+mn-lt"/>
                <a:cs typeface="Times New Roman"/>
              </a:rPr>
              <a:t>ng</a:t>
            </a:r>
            <a:r>
              <a:rPr lang="en-US" sz="2000" spc="-70" dirty="0">
                <a:solidFill>
                  <a:srgbClr val="231F20"/>
                </a:solidFill>
                <a:latin typeface="+mn-lt"/>
                <a:cs typeface="Times New Roman"/>
              </a:rPr>
              <a:t> </a:t>
            </a:r>
            <a:r>
              <a:rPr lang="en-US" sz="2000" spc="30" dirty="0">
                <a:solidFill>
                  <a:srgbClr val="231F20"/>
                </a:solidFill>
                <a:latin typeface="+mn-lt"/>
                <a:cs typeface="Times New Roman"/>
              </a:rPr>
              <a:t>e</a:t>
            </a:r>
            <a:r>
              <a:rPr lang="en-US" sz="2000" spc="10" dirty="0">
                <a:solidFill>
                  <a:srgbClr val="231F20"/>
                </a:solidFill>
                <a:latin typeface="+mn-lt"/>
                <a:cs typeface="Times New Roman"/>
              </a:rPr>
              <a:t>n</a:t>
            </a:r>
            <a:r>
              <a:rPr lang="en-US" sz="2000" spc="-5" dirty="0">
                <a:solidFill>
                  <a:srgbClr val="231F20"/>
                </a:solidFill>
                <a:latin typeface="+mn-lt"/>
                <a:cs typeface="Times New Roman"/>
              </a:rPr>
              <a:t>vi</a:t>
            </a:r>
            <a:r>
              <a:rPr lang="en-US" sz="2000" spc="-15" dirty="0">
                <a:solidFill>
                  <a:srgbClr val="231F20"/>
                </a:solidFill>
                <a:latin typeface="+mn-lt"/>
                <a:cs typeface="Times New Roman"/>
              </a:rPr>
              <a:t>r</a:t>
            </a:r>
            <a:r>
              <a:rPr lang="en-US" sz="2000" spc="30" dirty="0">
                <a:solidFill>
                  <a:srgbClr val="231F20"/>
                </a:solidFill>
                <a:latin typeface="+mn-lt"/>
                <a:cs typeface="Times New Roman"/>
              </a:rPr>
              <a:t>onmenta</a:t>
            </a:r>
            <a:r>
              <a:rPr lang="en-US" sz="2000" spc="25" dirty="0">
                <a:solidFill>
                  <a:srgbClr val="231F20"/>
                </a:solidFill>
                <a:latin typeface="+mn-lt"/>
                <a:cs typeface="Times New Roman"/>
              </a:rPr>
              <a:t>l</a:t>
            </a:r>
            <a:r>
              <a:rPr lang="en-US" sz="2000" spc="-70" dirty="0">
                <a:solidFill>
                  <a:srgbClr val="231F20"/>
                </a:solidFill>
                <a:latin typeface="+mn-lt"/>
                <a:cs typeface="Times New Roman"/>
              </a:rPr>
              <a:t> </a:t>
            </a:r>
            <a:r>
              <a:rPr lang="en-US" sz="2000" spc="15" dirty="0">
                <a:solidFill>
                  <a:srgbClr val="231F20"/>
                </a:solidFill>
                <a:latin typeface="+mn-lt"/>
                <a:cs typeface="Times New Roman"/>
              </a:rPr>
              <a:t>issues</a:t>
            </a:r>
            <a:r>
              <a:rPr lang="en-US" sz="2000" spc="5" dirty="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20" dirty="0">
                <a:solidFill>
                  <a:srgbClr val="231F20"/>
                </a:solidFill>
                <a:latin typeface="+mn-lt"/>
                <a:cs typeface="Times New Roman"/>
              </a:rPr>
              <a:t>o</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busines</a:t>
            </a:r>
            <a:r>
              <a:rPr lang="en-US" sz="2000" spc="35" dirty="0">
                <a:solidFill>
                  <a:srgbClr val="231F20"/>
                </a:solidFill>
                <a:latin typeface="+mn-lt"/>
                <a:cs typeface="Times New Roman"/>
              </a:rPr>
              <a:t>s</a:t>
            </a:r>
            <a:r>
              <a:rPr lang="en-US" sz="2000" spc="-70" dirty="0">
                <a:solidFill>
                  <a:srgbClr val="231F20"/>
                </a:solidFill>
                <a:latin typeface="+mn-lt"/>
                <a:cs typeface="Times New Roman"/>
              </a:rPr>
              <a:t> </a:t>
            </a:r>
            <a:r>
              <a:rPr lang="en-US" sz="2000" spc="45" dirty="0">
                <a:solidFill>
                  <a:srgbClr val="231F20"/>
                </a:solidFill>
                <a:latin typeface="+mn-lt"/>
                <a:cs typeface="Times New Roman"/>
              </a:rPr>
              <a:t>man</a:t>
            </a:r>
            <a:r>
              <a:rPr lang="en-US" sz="2000" spc="20" dirty="0">
                <a:solidFill>
                  <a:srgbClr val="231F20"/>
                </a:solidFill>
                <a:latin typeface="+mn-lt"/>
                <a:cs typeface="Times New Roman"/>
              </a:rPr>
              <a:t>a</a:t>
            </a:r>
            <a:r>
              <a:rPr lang="en-US" sz="2000" spc="-20" dirty="0">
                <a:solidFill>
                  <a:srgbClr val="231F20"/>
                </a:solidFill>
                <a:latin typeface="+mn-lt"/>
                <a:cs typeface="Times New Roman"/>
              </a:rPr>
              <a:t>g</a:t>
            </a:r>
            <a:r>
              <a:rPr lang="en-US" sz="2000" spc="25" dirty="0">
                <a:solidFill>
                  <a:srgbClr val="231F20"/>
                </a:solidFill>
                <a:latin typeface="+mn-lt"/>
                <a:cs typeface="Times New Roman"/>
              </a:rPr>
              <a:t>ement</a:t>
            </a:r>
            <a:endParaRPr lang="en-US" sz="2000" dirty="0">
              <a:latin typeface="+mn-lt"/>
              <a:cs typeface="Times New Roman"/>
            </a:endParaRPr>
          </a:p>
          <a:p>
            <a:pPr marL="342900" marR="12700" indent="-342900">
              <a:lnSpc>
                <a:spcPct val="119200"/>
              </a:lnSpc>
              <a:buClr>
                <a:srgbClr val="ED2227"/>
              </a:buClr>
              <a:buSzPct val="100000"/>
              <a:buFont typeface="Arial" panose="020B0604020202020204" pitchFamily="34" charset="0"/>
              <a:buChar char="•"/>
            </a:pPr>
            <a:r>
              <a:rPr lang="en-US" sz="2000" spc="-20" dirty="0">
                <a:solidFill>
                  <a:srgbClr val="231F20"/>
                </a:solidFill>
                <a:latin typeface="+mn-lt"/>
                <a:cs typeface="Times New Roman"/>
              </a:rPr>
              <a:t>P</a:t>
            </a:r>
            <a:r>
              <a:rPr lang="en-US" sz="2000" spc="-10" dirty="0">
                <a:solidFill>
                  <a:srgbClr val="231F20"/>
                </a:solidFill>
                <a:latin typeface="+mn-lt"/>
                <a:cs typeface="Times New Roman"/>
              </a:rPr>
              <a:t>r</a:t>
            </a:r>
            <a:r>
              <a:rPr lang="en-US" sz="2000" spc="-25" dirty="0">
                <a:solidFill>
                  <a:srgbClr val="231F20"/>
                </a:solidFill>
                <a:latin typeface="+mn-lt"/>
                <a:cs typeface="Times New Roman"/>
              </a:rPr>
              <a:t>o</a:t>
            </a:r>
            <a:r>
              <a:rPr lang="en-US" sz="2000" spc="-5" dirty="0">
                <a:solidFill>
                  <a:srgbClr val="231F20"/>
                </a:solidFill>
                <a:latin typeface="+mn-lt"/>
                <a:cs typeface="Times New Roman"/>
              </a:rPr>
              <a:t>vid</a:t>
            </a:r>
            <a:r>
              <a:rPr lang="en-US" sz="2000" spc="20" dirty="0">
                <a:solidFill>
                  <a:srgbClr val="231F20"/>
                </a:solidFill>
                <a:latin typeface="+mn-lt"/>
                <a:cs typeface="Times New Roman"/>
              </a:rPr>
              <a:t>e</a:t>
            </a:r>
            <a:r>
              <a:rPr lang="en-US" sz="2000" spc="-90" dirty="0">
                <a:solidFill>
                  <a:srgbClr val="231F20"/>
                </a:solidFill>
                <a:latin typeface="+mn-lt"/>
                <a:cs typeface="Times New Roman"/>
              </a:rPr>
              <a:t> </a:t>
            </a:r>
            <a:r>
              <a:rPr lang="en-US" sz="2000" spc="55" dirty="0">
                <a:solidFill>
                  <a:srgbClr val="231F20"/>
                </a:solidFill>
                <a:latin typeface="+mn-lt"/>
                <a:cs typeface="Times New Roman"/>
              </a:rPr>
              <a:t>a</a:t>
            </a:r>
            <a:r>
              <a:rPr lang="en-US" sz="2000" spc="-90" dirty="0">
                <a:solidFill>
                  <a:srgbClr val="231F20"/>
                </a:solidFill>
                <a:latin typeface="+mn-lt"/>
                <a:cs typeface="Times New Roman"/>
              </a:rPr>
              <a:t> </a:t>
            </a:r>
            <a:r>
              <a:rPr lang="en-US" sz="2000" spc="10" dirty="0">
                <a:solidFill>
                  <a:srgbClr val="231F20"/>
                </a:solidFill>
                <a:latin typeface="+mn-lt"/>
                <a:cs typeface="Times New Roman"/>
              </a:rPr>
              <a:t>c</a:t>
            </a:r>
            <a:r>
              <a:rPr lang="en-US" sz="2000" spc="25" dirty="0">
                <a:solidFill>
                  <a:srgbClr val="231F20"/>
                </a:solidFill>
                <a:latin typeface="+mn-lt"/>
                <a:cs typeface="Times New Roman"/>
              </a:rPr>
              <a:t>ompetit</a:t>
            </a:r>
            <a:r>
              <a:rPr lang="en-US" sz="2000" spc="-25" dirty="0">
                <a:solidFill>
                  <a:srgbClr val="231F20"/>
                </a:solidFill>
                <a:latin typeface="+mn-lt"/>
                <a:cs typeface="Times New Roman"/>
              </a:rPr>
              <a:t>i</a:t>
            </a:r>
            <a:r>
              <a:rPr lang="en-US" sz="2000" dirty="0">
                <a:solidFill>
                  <a:srgbClr val="231F20"/>
                </a:solidFill>
                <a:latin typeface="+mn-lt"/>
                <a:cs typeface="Times New Roman"/>
              </a:rPr>
              <a:t>v</a:t>
            </a:r>
            <a:r>
              <a:rPr lang="en-US" sz="2000" spc="80" dirty="0">
                <a:solidFill>
                  <a:srgbClr val="231F20"/>
                </a:solidFill>
                <a:latin typeface="+mn-lt"/>
                <a:cs typeface="Times New Roman"/>
              </a:rPr>
              <a:t>e</a:t>
            </a:r>
            <a:r>
              <a:rPr lang="en-US" sz="2000" spc="-90" dirty="0">
                <a:solidFill>
                  <a:srgbClr val="231F20"/>
                </a:solidFill>
                <a:latin typeface="+mn-lt"/>
                <a:cs typeface="Times New Roman"/>
              </a:rPr>
              <a:t> </a:t>
            </a:r>
            <a:r>
              <a:rPr lang="en-US" sz="2000" spc="25" dirty="0">
                <a:solidFill>
                  <a:srgbClr val="231F20"/>
                </a:solidFill>
                <a:latin typeface="+mn-lt"/>
                <a:cs typeface="Times New Roman"/>
              </a:rPr>
              <a:t>an</a:t>
            </a:r>
            <a:r>
              <a:rPr lang="en-US" sz="2000" spc="55" dirty="0">
                <a:solidFill>
                  <a:srgbClr val="231F20"/>
                </a:solidFill>
                <a:latin typeface="+mn-lt"/>
                <a:cs typeface="Times New Roman"/>
              </a:rPr>
              <a:t>d</a:t>
            </a:r>
            <a:r>
              <a:rPr lang="en-US" sz="2000" spc="-90" dirty="0">
                <a:solidFill>
                  <a:srgbClr val="231F20"/>
                </a:solidFill>
                <a:latin typeface="+mn-lt"/>
                <a:cs typeface="Times New Roman"/>
              </a:rPr>
              <a:t> </a:t>
            </a:r>
            <a:r>
              <a:rPr lang="en-US" sz="2000" spc="10" dirty="0">
                <a:solidFill>
                  <a:srgbClr val="231F20"/>
                </a:solidFill>
                <a:latin typeface="+mn-lt"/>
                <a:cs typeface="Times New Roman"/>
              </a:rPr>
              <a:t>financial</a:t>
            </a:r>
            <a:r>
              <a:rPr lang="en-US" sz="2000" spc="-5" dirty="0">
                <a:solidFill>
                  <a:srgbClr val="231F20"/>
                </a:solidFill>
                <a:latin typeface="+mn-lt"/>
                <a:cs typeface="Times New Roman"/>
              </a:rPr>
              <a:t> </a:t>
            </a:r>
            <a:r>
              <a:rPr lang="en-US" sz="2000" spc="15" dirty="0">
                <a:solidFill>
                  <a:srgbClr val="231F20"/>
                </a:solidFill>
                <a:latin typeface="+mn-lt"/>
                <a:cs typeface="Times New Roman"/>
              </a:rPr>
              <a:t>a</a:t>
            </a:r>
            <a:r>
              <a:rPr lang="en-US" sz="2000" spc="-5" dirty="0">
                <a:solidFill>
                  <a:srgbClr val="231F20"/>
                </a:solidFill>
                <a:latin typeface="+mn-lt"/>
                <a:cs typeface="Times New Roman"/>
              </a:rPr>
              <a:t>d</a:t>
            </a:r>
            <a:r>
              <a:rPr lang="en-US" sz="2000" spc="10" dirty="0">
                <a:solidFill>
                  <a:srgbClr val="231F20"/>
                </a:solidFill>
                <a:latin typeface="+mn-lt"/>
                <a:cs typeface="Times New Roman"/>
              </a:rPr>
              <a:t>v</a:t>
            </a:r>
            <a:r>
              <a:rPr lang="en-US" sz="2000" spc="15" dirty="0">
                <a:solidFill>
                  <a:srgbClr val="231F20"/>
                </a:solidFill>
                <a:latin typeface="+mn-lt"/>
                <a:cs typeface="Times New Roman"/>
              </a:rPr>
              <a:t>ant</a:t>
            </a:r>
            <a:r>
              <a:rPr lang="en-US" sz="2000" spc="10" dirty="0">
                <a:solidFill>
                  <a:srgbClr val="231F20"/>
                </a:solidFill>
                <a:latin typeface="+mn-lt"/>
                <a:cs typeface="Times New Roman"/>
              </a:rPr>
              <a:t>a</a:t>
            </a:r>
            <a:r>
              <a:rPr lang="en-US" sz="2000" spc="5" dirty="0">
                <a:solidFill>
                  <a:srgbClr val="231F20"/>
                </a:solidFill>
                <a:latin typeface="+mn-lt"/>
                <a:cs typeface="Times New Roman"/>
              </a:rPr>
              <a:t>g</a:t>
            </a:r>
            <a:r>
              <a:rPr lang="en-US" sz="2000" spc="80" dirty="0">
                <a:solidFill>
                  <a:srgbClr val="231F20"/>
                </a:solidFill>
                <a:latin typeface="+mn-lt"/>
                <a:cs typeface="Times New Roman"/>
              </a:rPr>
              <a:t>e</a:t>
            </a:r>
            <a:r>
              <a:rPr lang="en-US" sz="2000" spc="-90" dirty="0">
                <a:solidFill>
                  <a:srgbClr val="231F20"/>
                </a:solidFill>
                <a:latin typeface="+mn-lt"/>
                <a:cs typeface="Times New Roman"/>
              </a:rPr>
              <a:t> </a:t>
            </a:r>
            <a:r>
              <a:rPr lang="en-US" sz="2000" spc="25" dirty="0">
                <a:solidFill>
                  <a:srgbClr val="231F20"/>
                </a:solidFill>
                <a:latin typeface="+mn-lt"/>
                <a:cs typeface="Times New Roman"/>
              </a:rPr>
              <a:t>th</a:t>
            </a:r>
            <a:r>
              <a:rPr lang="en-US" sz="2000" spc="5" dirty="0">
                <a:solidFill>
                  <a:srgbClr val="231F20"/>
                </a:solidFill>
                <a:latin typeface="+mn-lt"/>
                <a:cs typeface="Times New Roman"/>
              </a:rPr>
              <a:t>r</a:t>
            </a:r>
            <a:r>
              <a:rPr lang="en-US" sz="2000" spc="25" dirty="0">
                <a:solidFill>
                  <a:srgbClr val="231F20"/>
                </a:solidFill>
                <a:latin typeface="+mn-lt"/>
                <a:cs typeface="Times New Roman"/>
              </a:rPr>
              <a:t>o</a:t>
            </a:r>
            <a:r>
              <a:rPr lang="en-US" sz="2000" spc="-5" dirty="0">
                <a:solidFill>
                  <a:srgbClr val="231F20"/>
                </a:solidFill>
                <a:latin typeface="+mn-lt"/>
                <a:cs typeface="Times New Roman"/>
              </a:rPr>
              <a:t>u</a:t>
            </a:r>
            <a:r>
              <a:rPr lang="en-US" sz="2000" spc="-20" dirty="0">
                <a:solidFill>
                  <a:srgbClr val="231F20"/>
                </a:solidFill>
                <a:latin typeface="+mn-lt"/>
                <a:cs typeface="Times New Roman"/>
              </a:rPr>
              <a:t>g</a:t>
            </a:r>
            <a:r>
              <a:rPr lang="en-US" sz="2000" spc="75" dirty="0">
                <a:solidFill>
                  <a:srgbClr val="231F20"/>
                </a:solidFill>
                <a:latin typeface="+mn-lt"/>
                <a:cs typeface="Times New Roman"/>
              </a:rPr>
              <a:t>h</a:t>
            </a:r>
            <a:r>
              <a:rPr lang="en-US" sz="2000" spc="-90" dirty="0">
                <a:solidFill>
                  <a:srgbClr val="231F20"/>
                </a:solidFill>
                <a:latin typeface="+mn-lt"/>
                <a:cs typeface="Times New Roman"/>
              </a:rPr>
              <a:t> </a:t>
            </a:r>
            <a:r>
              <a:rPr lang="en-US" sz="2000" spc="10" dirty="0">
                <a:solidFill>
                  <a:srgbClr val="231F20"/>
                </a:solidFill>
                <a:latin typeface="+mn-lt"/>
                <a:cs typeface="Times New Roman"/>
              </a:rPr>
              <a:t>imp</a:t>
            </a:r>
            <a:r>
              <a:rPr lang="en-US" sz="2000" spc="-15" dirty="0">
                <a:solidFill>
                  <a:srgbClr val="231F20"/>
                </a:solidFill>
                <a:latin typeface="+mn-lt"/>
                <a:cs typeface="Times New Roman"/>
              </a:rPr>
              <a:t>r</a:t>
            </a:r>
            <a:r>
              <a:rPr lang="en-US" sz="2000" spc="-25" dirty="0">
                <a:solidFill>
                  <a:srgbClr val="231F20"/>
                </a:solidFill>
                <a:latin typeface="+mn-lt"/>
                <a:cs typeface="Times New Roman"/>
              </a:rPr>
              <a:t>o</a:t>
            </a:r>
            <a:r>
              <a:rPr lang="en-US" sz="2000" spc="-40" dirty="0">
                <a:solidFill>
                  <a:srgbClr val="231F20"/>
                </a:solidFill>
                <a:latin typeface="+mn-lt"/>
                <a:cs typeface="Times New Roman"/>
              </a:rPr>
              <a:t>v</a:t>
            </a:r>
            <a:r>
              <a:rPr lang="en-US" sz="2000" spc="15" dirty="0">
                <a:solidFill>
                  <a:srgbClr val="231F20"/>
                </a:solidFill>
                <a:latin typeface="+mn-lt"/>
                <a:cs typeface="Times New Roman"/>
              </a:rPr>
              <a:t>ed</a:t>
            </a:r>
            <a:r>
              <a:rPr lang="en-US" sz="2000" spc="-5" dirty="0">
                <a:solidFill>
                  <a:srgbClr val="231F20"/>
                </a:solidFill>
                <a:latin typeface="+mn-lt"/>
                <a:cs typeface="Times New Roman"/>
              </a:rPr>
              <a:t> </a:t>
            </a:r>
            <a:r>
              <a:rPr lang="en-US" sz="2000" spc="-15" dirty="0">
                <a:solidFill>
                  <a:srgbClr val="231F20"/>
                </a:solidFill>
                <a:latin typeface="+mn-lt"/>
                <a:cs typeface="Times New Roman"/>
              </a:rPr>
              <a:t>efficiencie</a:t>
            </a:r>
            <a:r>
              <a:rPr lang="en-US" sz="2000" spc="10" dirty="0">
                <a:solidFill>
                  <a:srgbClr val="231F20"/>
                </a:solidFill>
                <a:latin typeface="+mn-lt"/>
                <a:cs typeface="Times New Roman"/>
              </a:rPr>
              <a:t>s</a:t>
            </a:r>
            <a:r>
              <a:rPr lang="en-US" sz="2000" spc="-90" dirty="0">
                <a:solidFill>
                  <a:srgbClr val="231F20"/>
                </a:solidFill>
                <a:latin typeface="+mn-lt"/>
                <a:cs typeface="Times New Roman"/>
              </a:rPr>
              <a:t> </a:t>
            </a:r>
            <a:r>
              <a:rPr lang="en-US" sz="2000" spc="35" dirty="0">
                <a:solidFill>
                  <a:srgbClr val="231F20"/>
                </a:solidFill>
                <a:latin typeface="+mn-lt"/>
                <a:cs typeface="Times New Roman"/>
              </a:rPr>
              <a:t>an</a:t>
            </a:r>
            <a:r>
              <a:rPr lang="en-US" sz="2000" spc="65" dirty="0">
                <a:solidFill>
                  <a:srgbClr val="231F20"/>
                </a:solidFill>
                <a:latin typeface="+mn-lt"/>
                <a:cs typeface="Times New Roman"/>
              </a:rPr>
              <a:t>d</a:t>
            </a:r>
            <a:r>
              <a:rPr lang="en-US" sz="2000" spc="-90" dirty="0">
                <a:solidFill>
                  <a:srgbClr val="231F20"/>
                </a:solidFill>
                <a:latin typeface="+mn-lt"/>
                <a:cs typeface="Times New Roman"/>
              </a:rPr>
              <a:t> </a:t>
            </a:r>
            <a:r>
              <a:rPr lang="en-US" sz="2000" spc="-10" dirty="0">
                <a:solidFill>
                  <a:srgbClr val="231F20"/>
                </a:solidFill>
                <a:latin typeface="+mn-lt"/>
                <a:cs typeface="Times New Roman"/>
              </a:rPr>
              <a:t>r</a:t>
            </a:r>
            <a:r>
              <a:rPr lang="en-US" sz="2000" spc="15" dirty="0">
                <a:solidFill>
                  <a:srgbClr val="231F20"/>
                </a:solidFill>
                <a:latin typeface="+mn-lt"/>
                <a:cs typeface="Times New Roman"/>
              </a:rPr>
              <a:t>e</a:t>
            </a:r>
            <a:r>
              <a:rPr lang="en-US" sz="2000" spc="10" dirty="0">
                <a:solidFill>
                  <a:srgbClr val="231F20"/>
                </a:solidFill>
                <a:latin typeface="+mn-lt"/>
                <a:cs typeface="Times New Roman"/>
              </a:rPr>
              <a:t>d</a:t>
            </a:r>
            <a:r>
              <a:rPr lang="en-US" sz="2000" spc="20" dirty="0">
                <a:solidFill>
                  <a:srgbClr val="231F20"/>
                </a:solidFill>
                <a:latin typeface="+mn-lt"/>
                <a:cs typeface="Times New Roman"/>
              </a:rPr>
              <a:t>u</a:t>
            </a:r>
            <a:r>
              <a:rPr lang="en-US" sz="2000" spc="5" dirty="0">
                <a:solidFill>
                  <a:srgbClr val="231F20"/>
                </a:solidFill>
                <a:latin typeface="+mn-lt"/>
                <a:cs typeface="Times New Roman"/>
              </a:rPr>
              <a:t>c</a:t>
            </a:r>
            <a:r>
              <a:rPr lang="en-US" sz="2000" spc="15" dirty="0">
                <a:solidFill>
                  <a:srgbClr val="231F20"/>
                </a:solidFill>
                <a:latin typeface="+mn-lt"/>
                <a:cs typeface="Times New Roman"/>
              </a:rPr>
              <a:t>e</a:t>
            </a:r>
            <a:r>
              <a:rPr lang="en-US" sz="2000" spc="45" dirty="0">
                <a:solidFill>
                  <a:srgbClr val="231F20"/>
                </a:solidFill>
                <a:latin typeface="+mn-lt"/>
                <a:cs typeface="Times New Roman"/>
              </a:rPr>
              <a:t>d</a:t>
            </a:r>
            <a:r>
              <a:rPr lang="en-US" sz="2000" spc="-90" dirty="0">
                <a:solidFill>
                  <a:srgbClr val="231F20"/>
                </a:solidFill>
                <a:latin typeface="+mn-lt"/>
                <a:cs typeface="Times New Roman"/>
              </a:rPr>
              <a:t> </a:t>
            </a:r>
            <a:r>
              <a:rPr lang="en-US" sz="2000" spc="-30" dirty="0">
                <a:solidFill>
                  <a:srgbClr val="231F20"/>
                </a:solidFill>
                <a:latin typeface="+mn-lt"/>
                <a:cs typeface="Times New Roman"/>
              </a:rPr>
              <a:t>c</a:t>
            </a:r>
            <a:r>
              <a:rPr lang="en-US" sz="2000" spc="5" dirty="0">
                <a:solidFill>
                  <a:srgbClr val="231F20"/>
                </a:solidFill>
                <a:latin typeface="+mn-lt"/>
                <a:cs typeface="Times New Roman"/>
              </a:rPr>
              <a:t>osts</a:t>
            </a:r>
            <a:endParaRPr lang="en-US" sz="2000" dirty="0">
              <a:latin typeface="+mn-lt"/>
              <a:cs typeface="Times New Roman"/>
            </a:endParaRPr>
          </a:p>
          <a:p>
            <a:pPr marL="342900" marR="169545" indent="-342900">
              <a:lnSpc>
                <a:spcPct val="119200"/>
              </a:lnSpc>
              <a:buClr>
                <a:srgbClr val="ED2227"/>
              </a:buClr>
              <a:buSzPct val="100000"/>
              <a:buFont typeface="Arial" panose="020B0604020202020204" pitchFamily="34" charset="0"/>
              <a:buChar char="•"/>
            </a:pPr>
            <a:r>
              <a:rPr lang="en-US" sz="2000" spc="-5" dirty="0">
                <a:solidFill>
                  <a:srgbClr val="231F20"/>
                </a:solidFill>
                <a:latin typeface="+mn-lt"/>
                <a:cs typeface="Times New Roman"/>
              </a:rPr>
              <a:t>En</a:t>
            </a:r>
            <a:r>
              <a:rPr lang="en-US" sz="2000" spc="-20" dirty="0">
                <a:solidFill>
                  <a:srgbClr val="231F20"/>
                </a:solidFill>
                <a:latin typeface="+mn-lt"/>
                <a:cs typeface="Times New Roman"/>
              </a:rPr>
              <a:t>c</a:t>
            </a:r>
            <a:r>
              <a:rPr lang="en-US" sz="2000" spc="25" dirty="0">
                <a:solidFill>
                  <a:srgbClr val="231F20"/>
                </a:solidFill>
                <a:latin typeface="+mn-lt"/>
                <a:cs typeface="Times New Roman"/>
              </a:rPr>
              <a:t>our</a:t>
            </a:r>
            <a:r>
              <a:rPr lang="en-US" sz="2000" spc="15" dirty="0">
                <a:solidFill>
                  <a:srgbClr val="231F20"/>
                </a:solidFill>
                <a:latin typeface="+mn-lt"/>
                <a:cs typeface="Times New Roman"/>
              </a:rPr>
              <a:t>a</a:t>
            </a:r>
            <a:r>
              <a:rPr lang="en-US" sz="2000" spc="-20" dirty="0">
                <a:solidFill>
                  <a:srgbClr val="231F20"/>
                </a:solidFill>
                <a:latin typeface="+mn-lt"/>
                <a:cs typeface="Times New Roman"/>
              </a:rPr>
              <a:t>g</a:t>
            </a:r>
            <a:r>
              <a:rPr lang="en-US" sz="2000" spc="30" dirty="0">
                <a:solidFill>
                  <a:srgbClr val="231F20"/>
                </a:solidFill>
                <a:latin typeface="+mn-lt"/>
                <a:cs typeface="Times New Roman"/>
              </a:rPr>
              <a:t>e</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bet</a:t>
            </a:r>
            <a:r>
              <a:rPr lang="en-US" sz="2000" dirty="0">
                <a:solidFill>
                  <a:srgbClr val="231F20"/>
                </a:solidFill>
                <a:latin typeface="+mn-lt"/>
                <a:cs typeface="Times New Roman"/>
              </a:rPr>
              <a:t>t</a:t>
            </a:r>
            <a:r>
              <a:rPr lang="en-US" sz="2000" spc="15" dirty="0">
                <a:solidFill>
                  <a:srgbClr val="231F20"/>
                </a:solidFill>
                <a:latin typeface="+mn-lt"/>
                <a:cs typeface="Times New Roman"/>
              </a:rPr>
              <a:t>e</a:t>
            </a:r>
            <a:r>
              <a:rPr lang="en-US" sz="2000" spc="20" dirty="0">
                <a:solidFill>
                  <a:srgbClr val="231F20"/>
                </a:solidFill>
                <a:latin typeface="+mn-lt"/>
                <a:cs typeface="Times New Roman"/>
              </a:rPr>
              <a:t>r</a:t>
            </a:r>
            <a:r>
              <a:rPr lang="en-US" sz="2000" spc="-70" dirty="0">
                <a:solidFill>
                  <a:srgbClr val="231F20"/>
                </a:solidFill>
                <a:latin typeface="+mn-lt"/>
                <a:cs typeface="Times New Roman"/>
              </a:rPr>
              <a:t> </a:t>
            </a:r>
            <a:r>
              <a:rPr lang="en-US" sz="2000" spc="50" dirty="0">
                <a:solidFill>
                  <a:srgbClr val="231F20"/>
                </a:solidFill>
                <a:latin typeface="+mn-lt"/>
                <a:cs typeface="Times New Roman"/>
              </a:rPr>
              <a:t>e</a:t>
            </a:r>
            <a:r>
              <a:rPr lang="en-US" sz="2000" spc="40" dirty="0">
                <a:solidFill>
                  <a:srgbClr val="231F20"/>
                </a:solidFill>
                <a:latin typeface="+mn-lt"/>
                <a:cs typeface="Times New Roman"/>
              </a:rPr>
              <a:t>n</a:t>
            </a:r>
            <a:r>
              <a:rPr lang="en-US" sz="2000" dirty="0">
                <a:solidFill>
                  <a:srgbClr val="231F20"/>
                </a:solidFill>
                <a:latin typeface="+mn-lt"/>
                <a:cs typeface="Times New Roman"/>
              </a:rPr>
              <a:t>vi</a:t>
            </a:r>
            <a:r>
              <a:rPr lang="en-US" sz="2000" spc="-5" dirty="0">
                <a:solidFill>
                  <a:srgbClr val="231F20"/>
                </a:solidFill>
                <a:latin typeface="+mn-lt"/>
                <a:cs typeface="Times New Roman"/>
              </a:rPr>
              <a:t>r</a:t>
            </a:r>
            <a:r>
              <a:rPr lang="en-US" sz="2000" spc="40" dirty="0">
                <a:solidFill>
                  <a:srgbClr val="231F20"/>
                </a:solidFill>
                <a:latin typeface="+mn-lt"/>
                <a:cs typeface="Times New Roman"/>
              </a:rPr>
              <a:t>onmental</a:t>
            </a:r>
            <a:r>
              <a:rPr lang="en-US" sz="2000" spc="10" dirty="0">
                <a:solidFill>
                  <a:srgbClr val="231F20"/>
                </a:solidFill>
                <a:latin typeface="+mn-lt"/>
                <a:cs typeface="Times New Roman"/>
              </a:rPr>
              <a:t> </a:t>
            </a:r>
            <a:r>
              <a:rPr lang="en-US" sz="2000" spc="20" dirty="0">
                <a:solidFill>
                  <a:srgbClr val="231F20"/>
                </a:solidFill>
                <a:latin typeface="+mn-lt"/>
                <a:cs typeface="Times New Roman"/>
              </a:rPr>
              <a:t>per</a:t>
            </a:r>
            <a:r>
              <a:rPr lang="en-US" sz="2000" spc="25" dirty="0">
                <a:solidFill>
                  <a:srgbClr val="231F20"/>
                </a:solidFill>
                <a:latin typeface="+mn-lt"/>
                <a:cs typeface="Times New Roman"/>
              </a:rPr>
              <a:t>forman</a:t>
            </a:r>
            <a:r>
              <a:rPr lang="en-US" sz="2000" spc="15" dirty="0">
                <a:solidFill>
                  <a:srgbClr val="231F20"/>
                </a:solidFill>
                <a:latin typeface="+mn-lt"/>
                <a:cs typeface="Times New Roman"/>
              </a:rPr>
              <a:t>c</a:t>
            </a:r>
            <a:r>
              <a:rPr lang="en-US" sz="2000" spc="80" dirty="0">
                <a:solidFill>
                  <a:srgbClr val="231F20"/>
                </a:solidFill>
                <a:latin typeface="+mn-lt"/>
                <a:cs typeface="Times New Roman"/>
              </a:rPr>
              <a:t>e</a:t>
            </a:r>
            <a:r>
              <a:rPr lang="en-US" sz="2000" spc="-70" dirty="0">
                <a:solidFill>
                  <a:srgbClr val="231F20"/>
                </a:solidFill>
                <a:latin typeface="+mn-lt"/>
                <a:cs typeface="Times New Roman"/>
              </a:rPr>
              <a:t> </a:t>
            </a:r>
            <a:r>
              <a:rPr lang="en-US" sz="2000" spc="40" dirty="0">
                <a:solidFill>
                  <a:srgbClr val="231F20"/>
                </a:solidFill>
                <a:latin typeface="+mn-lt"/>
                <a:cs typeface="Times New Roman"/>
              </a:rPr>
              <a:t>o</a:t>
            </a:r>
            <a:r>
              <a:rPr lang="en-US" sz="2000" spc="35" dirty="0">
                <a:solidFill>
                  <a:srgbClr val="231F20"/>
                </a:solidFill>
                <a:latin typeface="+mn-lt"/>
                <a:cs typeface="Times New Roman"/>
              </a:rPr>
              <a:t>f</a:t>
            </a:r>
            <a:r>
              <a:rPr lang="en-US" sz="2000" spc="-70" dirty="0">
                <a:solidFill>
                  <a:srgbClr val="231F20"/>
                </a:solidFill>
                <a:latin typeface="+mn-lt"/>
                <a:cs typeface="Times New Roman"/>
              </a:rPr>
              <a:t> </a:t>
            </a:r>
            <a:r>
              <a:rPr lang="en-US" sz="2000" spc="25" dirty="0" smtClean="0">
                <a:solidFill>
                  <a:srgbClr val="231F20"/>
                </a:solidFill>
                <a:latin typeface="+mn-lt"/>
                <a:cs typeface="Times New Roman"/>
              </a:rPr>
              <a:t>supplie</a:t>
            </a:r>
            <a:r>
              <a:rPr lang="en-US" sz="2000" spc="30" dirty="0" smtClean="0">
                <a:solidFill>
                  <a:srgbClr val="231F20"/>
                </a:solidFill>
                <a:latin typeface="+mn-lt"/>
                <a:cs typeface="Times New Roman"/>
              </a:rPr>
              <a:t>r</a:t>
            </a:r>
            <a:r>
              <a:rPr lang="en-US" sz="2000" spc="75" dirty="0" smtClean="0">
                <a:solidFill>
                  <a:srgbClr val="231F20"/>
                </a:solidFill>
                <a:latin typeface="+mn-lt"/>
                <a:cs typeface="Times New Roman"/>
              </a:rPr>
              <a:t>s </a:t>
            </a:r>
            <a:r>
              <a:rPr lang="en-US" sz="2000" spc="10" dirty="0" smtClean="0">
                <a:solidFill>
                  <a:srgbClr val="231F20"/>
                </a:solidFill>
                <a:latin typeface="+mn-lt"/>
                <a:cs typeface="Times New Roman"/>
              </a:rPr>
              <a:t>b</a:t>
            </a:r>
            <a:r>
              <a:rPr lang="en-US" sz="2000" spc="25" dirty="0" smtClean="0">
                <a:solidFill>
                  <a:srgbClr val="231F20"/>
                </a:solidFill>
                <a:latin typeface="+mn-lt"/>
                <a:cs typeface="Times New Roman"/>
              </a:rPr>
              <a:t>y</a:t>
            </a:r>
            <a:r>
              <a:rPr lang="en-US" sz="2000" spc="-70" dirty="0" smtClean="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15" dirty="0">
                <a:solidFill>
                  <a:srgbClr val="231F20"/>
                </a:solidFill>
                <a:latin typeface="+mn-lt"/>
                <a:cs typeface="Times New Roman"/>
              </a:rPr>
              <a:t>egrating</a:t>
            </a:r>
            <a:r>
              <a:rPr lang="en-US" sz="2000" spc="-70" dirty="0">
                <a:solidFill>
                  <a:srgbClr val="231F20"/>
                </a:solidFill>
                <a:latin typeface="+mn-lt"/>
                <a:cs typeface="Times New Roman"/>
              </a:rPr>
              <a:t> </a:t>
            </a:r>
            <a:r>
              <a:rPr lang="en-US" sz="2000" spc="25" dirty="0">
                <a:solidFill>
                  <a:srgbClr val="231F20"/>
                </a:solidFill>
                <a:latin typeface="+mn-lt"/>
                <a:cs typeface="Times New Roman"/>
              </a:rPr>
              <a:t>the</a:t>
            </a:r>
            <a:r>
              <a:rPr lang="en-US" sz="2000" spc="75" dirty="0">
                <a:solidFill>
                  <a:srgbClr val="231F20"/>
                </a:solidFill>
                <a:latin typeface="+mn-lt"/>
                <a:cs typeface="Times New Roman"/>
              </a:rPr>
              <a:t>m</a:t>
            </a:r>
            <a:r>
              <a:rPr lang="en-US" sz="2000" spc="-70" dirty="0">
                <a:solidFill>
                  <a:srgbClr val="231F20"/>
                </a:solidFill>
                <a:latin typeface="+mn-lt"/>
                <a:cs typeface="Times New Roman"/>
              </a:rPr>
              <a:t> </a:t>
            </a:r>
            <a:r>
              <a:rPr lang="en-US" sz="2000" spc="25" dirty="0">
                <a:solidFill>
                  <a:srgbClr val="231F20"/>
                </a:solidFill>
                <a:latin typeface="+mn-lt"/>
                <a:cs typeface="Times New Roman"/>
              </a:rPr>
              <a:t>in</a:t>
            </a:r>
            <a:r>
              <a:rPr lang="en-US" sz="2000" spc="5" dirty="0">
                <a:solidFill>
                  <a:srgbClr val="231F20"/>
                </a:solidFill>
                <a:latin typeface="+mn-lt"/>
                <a:cs typeface="Times New Roman"/>
              </a:rPr>
              <a:t>t</a:t>
            </a:r>
            <a:r>
              <a:rPr lang="en-US" sz="2000" spc="20" dirty="0">
                <a:solidFill>
                  <a:srgbClr val="231F20"/>
                </a:solidFill>
                <a:latin typeface="+mn-lt"/>
                <a:cs typeface="Times New Roman"/>
              </a:rPr>
              <a:t>o</a:t>
            </a:r>
            <a:r>
              <a:rPr lang="en-US" sz="2000" spc="-70" dirty="0">
                <a:solidFill>
                  <a:srgbClr val="231F20"/>
                </a:solidFill>
                <a:latin typeface="+mn-lt"/>
                <a:cs typeface="Times New Roman"/>
              </a:rPr>
              <a:t> </a:t>
            </a:r>
            <a:r>
              <a:rPr lang="en-US" sz="2000" spc="30" dirty="0">
                <a:solidFill>
                  <a:srgbClr val="231F20"/>
                </a:solidFill>
                <a:latin typeface="+mn-lt"/>
                <a:cs typeface="Times New Roman"/>
              </a:rPr>
              <a:t>the</a:t>
            </a:r>
            <a:r>
              <a:rPr lang="en-US" sz="2000" spc="15" dirty="0">
                <a:solidFill>
                  <a:srgbClr val="231F20"/>
                </a:solidFill>
                <a:latin typeface="+mn-lt"/>
                <a:cs typeface="Times New Roman"/>
              </a:rPr>
              <a:t> o</a:t>
            </a:r>
            <a:r>
              <a:rPr lang="en-US" sz="2000" spc="-15" dirty="0">
                <a:solidFill>
                  <a:srgbClr val="231F20"/>
                </a:solidFill>
                <a:latin typeface="+mn-lt"/>
                <a:cs typeface="Times New Roman"/>
              </a:rPr>
              <a:t>r</a:t>
            </a:r>
            <a:r>
              <a:rPr lang="en-US" sz="2000" spc="-10" dirty="0">
                <a:solidFill>
                  <a:srgbClr val="231F20"/>
                </a:solidFill>
                <a:latin typeface="+mn-lt"/>
                <a:cs typeface="Times New Roman"/>
              </a:rPr>
              <a:t>g</a:t>
            </a:r>
            <a:r>
              <a:rPr lang="en-US" sz="2000" spc="20" dirty="0">
                <a:solidFill>
                  <a:srgbClr val="231F20"/>
                </a:solidFill>
                <a:latin typeface="+mn-lt"/>
                <a:cs typeface="Times New Roman"/>
              </a:rPr>
              <a:t>anizatio</a:t>
            </a:r>
            <a:r>
              <a:rPr lang="en-US" sz="2000" spc="-20" dirty="0">
                <a:solidFill>
                  <a:srgbClr val="231F20"/>
                </a:solidFill>
                <a:latin typeface="+mn-lt"/>
                <a:cs typeface="Times New Roman"/>
              </a:rPr>
              <a:t>n</a:t>
            </a:r>
            <a:r>
              <a:rPr lang="en-US" sz="2000" spc="-35" dirty="0">
                <a:solidFill>
                  <a:srgbClr val="231F20"/>
                </a:solidFill>
                <a:latin typeface="+mn-lt"/>
                <a:cs typeface="Times New Roman"/>
              </a:rPr>
              <a:t>’</a:t>
            </a:r>
            <a:r>
              <a:rPr lang="en-US" sz="2000" spc="-25" dirty="0">
                <a:solidFill>
                  <a:srgbClr val="231F20"/>
                </a:solidFill>
                <a:latin typeface="+mn-lt"/>
                <a:cs typeface="Times New Roman"/>
              </a:rPr>
              <a:t>s</a:t>
            </a:r>
            <a:r>
              <a:rPr lang="en-US" sz="2000" spc="-70" dirty="0">
                <a:solidFill>
                  <a:srgbClr val="231F20"/>
                </a:solidFill>
                <a:latin typeface="+mn-lt"/>
                <a:cs typeface="Times New Roman"/>
              </a:rPr>
              <a:t> </a:t>
            </a:r>
            <a:r>
              <a:rPr lang="en-US" sz="2000" spc="25" dirty="0">
                <a:solidFill>
                  <a:srgbClr val="231F20"/>
                </a:solidFill>
                <a:latin typeface="+mn-lt"/>
                <a:cs typeface="Times New Roman"/>
              </a:rPr>
              <a:t>busines</a:t>
            </a:r>
            <a:r>
              <a:rPr lang="en-US" sz="2000" spc="35" dirty="0">
                <a:solidFill>
                  <a:srgbClr val="231F20"/>
                </a:solidFill>
                <a:latin typeface="+mn-lt"/>
                <a:cs typeface="Times New Roman"/>
              </a:rPr>
              <a:t>s</a:t>
            </a:r>
            <a:r>
              <a:rPr lang="en-US" sz="2000" spc="-70" dirty="0">
                <a:solidFill>
                  <a:srgbClr val="231F20"/>
                </a:solidFill>
                <a:latin typeface="+mn-lt"/>
                <a:cs typeface="Times New Roman"/>
              </a:rPr>
              <a:t> </a:t>
            </a:r>
            <a:r>
              <a:rPr lang="en-US" sz="2000" spc="10" dirty="0">
                <a:solidFill>
                  <a:srgbClr val="231F20"/>
                </a:solidFill>
                <a:latin typeface="+mn-lt"/>
                <a:cs typeface="Times New Roman"/>
              </a:rPr>
              <a:t>s</a:t>
            </a:r>
            <a:r>
              <a:rPr lang="en-US" sz="2000" spc="-20" dirty="0">
                <a:solidFill>
                  <a:srgbClr val="231F20"/>
                </a:solidFill>
                <a:latin typeface="+mn-lt"/>
                <a:cs typeface="Times New Roman"/>
              </a:rPr>
              <a:t>y</a:t>
            </a:r>
            <a:r>
              <a:rPr lang="en-US" sz="2000" spc="25" dirty="0">
                <a:solidFill>
                  <a:srgbClr val="231F20"/>
                </a:solidFill>
                <a:latin typeface="+mn-lt"/>
                <a:cs typeface="Times New Roman"/>
              </a:rPr>
              <a:t>s</a:t>
            </a:r>
            <a:r>
              <a:rPr lang="en-US" sz="2000" spc="5" dirty="0">
                <a:solidFill>
                  <a:srgbClr val="231F20"/>
                </a:solidFill>
                <a:latin typeface="+mn-lt"/>
                <a:cs typeface="Times New Roman"/>
              </a:rPr>
              <a:t>t</a:t>
            </a:r>
            <a:r>
              <a:rPr lang="en-US" sz="2000" spc="20" dirty="0">
                <a:solidFill>
                  <a:srgbClr val="231F20"/>
                </a:solidFill>
                <a:latin typeface="+mn-lt"/>
                <a:cs typeface="Times New Roman"/>
              </a:rPr>
              <a:t>ems</a:t>
            </a:r>
            <a:endParaRPr lang="en-US" sz="2000" dirty="0">
              <a:latin typeface="+mn-lt"/>
              <a:cs typeface="Times New Roman"/>
            </a:endParaRPr>
          </a:p>
          <a:p>
            <a:endParaRPr lang="en-US" dirty="0"/>
          </a:p>
        </p:txBody>
      </p:sp>
    </p:spTree>
    <p:extLst>
      <p:ext uri="{BB962C8B-B14F-4D97-AF65-F5344CB8AC3E}">
        <p14:creationId xmlns:p14="http://schemas.microsoft.com/office/powerpoint/2010/main" val="151297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700">
              <a:lnSpc>
                <a:spcPct val="100000"/>
              </a:lnSpc>
            </a:pPr>
            <a:r>
              <a:rPr lang="en-US" spc="-220" dirty="0">
                <a:solidFill>
                  <a:srgbClr val="00A650"/>
                </a:solidFill>
                <a:cs typeface="Arial"/>
              </a:rPr>
              <a:t>W</a:t>
            </a:r>
            <a:r>
              <a:rPr lang="en-US" spc="-20" dirty="0">
                <a:solidFill>
                  <a:srgbClr val="00A650"/>
                </a:solidFill>
                <a:cs typeface="Arial"/>
              </a:rPr>
              <a:t>h</a:t>
            </a:r>
            <a:r>
              <a:rPr lang="en-US" spc="-40" dirty="0">
                <a:solidFill>
                  <a:srgbClr val="00A650"/>
                </a:solidFill>
                <a:cs typeface="Arial"/>
              </a:rPr>
              <a:t>y</a:t>
            </a:r>
            <a:r>
              <a:rPr lang="en-US" spc="-120" dirty="0">
                <a:solidFill>
                  <a:srgbClr val="00A650"/>
                </a:solidFill>
                <a:cs typeface="Arial"/>
              </a:rPr>
              <a:t> </a:t>
            </a:r>
            <a:r>
              <a:rPr lang="en-US" spc="-45" dirty="0">
                <a:solidFill>
                  <a:srgbClr val="00A650"/>
                </a:solidFill>
                <a:cs typeface="Arial"/>
              </a:rPr>
              <a:t>w</a:t>
            </a:r>
            <a:r>
              <a:rPr lang="en-US" spc="-70" dirty="0">
                <a:solidFill>
                  <a:srgbClr val="00A650"/>
                </a:solidFill>
                <a:cs typeface="Arial"/>
              </a:rPr>
              <a:t>a</a:t>
            </a:r>
            <a:r>
              <a:rPr lang="en-US" spc="-35" dirty="0">
                <a:solidFill>
                  <a:srgbClr val="00A650"/>
                </a:solidFill>
                <a:cs typeface="Arial"/>
              </a:rPr>
              <a:t>s</a:t>
            </a:r>
            <a:r>
              <a:rPr lang="en-US" spc="-120" dirty="0">
                <a:solidFill>
                  <a:srgbClr val="00A650"/>
                </a:solidFill>
                <a:cs typeface="Arial"/>
              </a:rPr>
              <a:t> </a:t>
            </a:r>
            <a:r>
              <a:rPr lang="en-US" spc="-40" dirty="0">
                <a:solidFill>
                  <a:srgbClr val="00A650"/>
                </a:solidFill>
                <a:cs typeface="Arial"/>
              </a:rPr>
              <a:t>I</a:t>
            </a:r>
            <a:r>
              <a:rPr lang="en-US" spc="-155" dirty="0">
                <a:solidFill>
                  <a:srgbClr val="00A650"/>
                </a:solidFill>
                <a:cs typeface="Arial"/>
              </a:rPr>
              <a:t>S</a:t>
            </a:r>
            <a:r>
              <a:rPr lang="en-US" spc="-165" dirty="0">
                <a:solidFill>
                  <a:srgbClr val="00A650"/>
                </a:solidFill>
                <a:cs typeface="Arial"/>
              </a:rPr>
              <a:t>O</a:t>
            </a:r>
            <a:r>
              <a:rPr lang="en-US" spc="-120" dirty="0">
                <a:solidFill>
                  <a:srgbClr val="00A650"/>
                </a:solidFill>
                <a:cs typeface="Arial"/>
              </a:rPr>
              <a:t> </a:t>
            </a:r>
            <a:r>
              <a:rPr lang="en-US" spc="-300" dirty="0" smtClean="0">
                <a:solidFill>
                  <a:srgbClr val="00A650"/>
                </a:solidFill>
                <a:cs typeface="Arial"/>
              </a:rPr>
              <a:t>1</a:t>
            </a:r>
            <a:r>
              <a:rPr lang="en-US" spc="-20" dirty="0" smtClean="0">
                <a:solidFill>
                  <a:srgbClr val="00A650"/>
                </a:solidFill>
                <a:cs typeface="Arial"/>
              </a:rPr>
              <a:t>4</a:t>
            </a:r>
            <a:r>
              <a:rPr lang="en-US" spc="15" dirty="0" smtClean="0">
                <a:solidFill>
                  <a:srgbClr val="00A650"/>
                </a:solidFill>
                <a:cs typeface="Arial"/>
              </a:rPr>
              <a:t>0</a:t>
            </a:r>
            <a:r>
              <a:rPr lang="en-US" spc="10" dirty="0" smtClean="0">
                <a:solidFill>
                  <a:srgbClr val="00A650"/>
                </a:solidFill>
                <a:cs typeface="Arial"/>
              </a:rPr>
              <a:t>0</a:t>
            </a:r>
            <a:r>
              <a:rPr lang="en-US" spc="-260" dirty="0" smtClean="0">
                <a:solidFill>
                  <a:srgbClr val="00A650"/>
                </a:solidFill>
                <a:cs typeface="Arial"/>
              </a:rPr>
              <a:t>1 revised?</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951550"/>
            <a:ext cx="8001000" cy="4174614"/>
          </a:xfrm>
        </p:spPr>
        <p:txBody>
          <a:bodyPr>
            <a:normAutofit/>
          </a:bodyPr>
          <a:lstStyle/>
          <a:p>
            <a:r>
              <a:rPr lang="en-US" sz="2000" dirty="0"/>
              <a:t>All ISO standards are reviewed and revised regularly to make sure they remain relevant to the marketplace. </a:t>
            </a:r>
          </a:p>
          <a:p>
            <a:endParaRPr lang="en-US" sz="2000" dirty="0"/>
          </a:p>
          <a:p>
            <a:r>
              <a:rPr lang="en-US" sz="2000" dirty="0"/>
              <a:t>ISO 14001:2015 will respond to the latest trends, including the increasing recognition by companies of the need to factor in both external and internal elements that influence their environmental impact, such as climate volatility and the competitive context in which they work. </a:t>
            </a:r>
          </a:p>
          <a:p>
            <a:endParaRPr lang="en-US" sz="2000" dirty="0"/>
          </a:p>
          <a:p>
            <a:r>
              <a:rPr lang="en-US" sz="2000" dirty="0"/>
              <a:t>The changes also ensure that the standard is compatible with other management system standards.</a:t>
            </a:r>
          </a:p>
          <a:p>
            <a:endParaRPr lang="en-US" sz="2000" dirty="0"/>
          </a:p>
          <a:p>
            <a:endParaRPr lang="en-US" dirty="0"/>
          </a:p>
        </p:txBody>
      </p:sp>
    </p:spTree>
    <p:extLst>
      <p:ext uri="{BB962C8B-B14F-4D97-AF65-F5344CB8AC3E}">
        <p14:creationId xmlns:p14="http://schemas.microsoft.com/office/powerpoint/2010/main" val="1924030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pc="-220" dirty="0">
                <a:solidFill>
                  <a:srgbClr val="00A650"/>
                </a:solidFill>
                <a:cs typeface="Arial"/>
              </a:rPr>
              <a:t>W</a:t>
            </a:r>
            <a:r>
              <a:rPr lang="en-US" spc="-20" dirty="0">
                <a:solidFill>
                  <a:srgbClr val="00A650"/>
                </a:solidFill>
                <a:cs typeface="Arial"/>
              </a:rPr>
              <a:t>h</a:t>
            </a:r>
            <a:r>
              <a:rPr lang="en-US" spc="-85" dirty="0">
                <a:solidFill>
                  <a:srgbClr val="00A650"/>
                </a:solidFill>
                <a:cs typeface="Arial"/>
              </a:rPr>
              <a:t>a</a:t>
            </a:r>
            <a:r>
              <a:rPr lang="en-US" spc="80" dirty="0">
                <a:solidFill>
                  <a:srgbClr val="00A650"/>
                </a:solidFill>
                <a:cs typeface="Arial"/>
              </a:rPr>
              <a:t>t</a:t>
            </a:r>
            <a:r>
              <a:rPr lang="en-US" spc="-120" dirty="0">
                <a:solidFill>
                  <a:srgbClr val="00A650"/>
                </a:solidFill>
                <a:cs typeface="Arial"/>
              </a:rPr>
              <a:t> </a:t>
            </a:r>
            <a:r>
              <a:rPr lang="en-US" spc="-90" dirty="0">
                <a:solidFill>
                  <a:srgbClr val="00A650"/>
                </a:solidFill>
                <a:cs typeface="Arial"/>
              </a:rPr>
              <a:t>a</a:t>
            </a:r>
            <a:r>
              <a:rPr lang="en-US" spc="-15" dirty="0">
                <a:solidFill>
                  <a:srgbClr val="00A650"/>
                </a:solidFill>
                <a:cs typeface="Arial"/>
              </a:rPr>
              <a:t>r</a:t>
            </a:r>
            <a:r>
              <a:rPr lang="en-US" spc="-65" dirty="0">
                <a:solidFill>
                  <a:srgbClr val="00A650"/>
                </a:solidFill>
                <a:cs typeface="Arial"/>
              </a:rPr>
              <a:t>e</a:t>
            </a:r>
            <a:r>
              <a:rPr lang="en-US" spc="-120" dirty="0">
                <a:solidFill>
                  <a:srgbClr val="00A650"/>
                </a:solidFill>
                <a:cs typeface="Arial"/>
              </a:rPr>
              <a:t> </a:t>
            </a:r>
            <a:r>
              <a:rPr lang="en-US" spc="55" dirty="0">
                <a:solidFill>
                  <a:srgbClr val="00A650"/>
                </a:solidFill>
                <a:cs typeface="Arial"/>
              </a:rPr>
              <a:t>t</a:t>
            </a:r>
            <a:r>
              <a:rPr lang="en-US" spc="-20" dirty="0">
                <a:solidFill>
                  <a:srgbClr val="00A650"/>
                </a:solidFill>
                <a:cs typeface="Arial"/>
              </a:rPr>
              <a:t>h</a:t>
            </a:r>
            <a:r>
              <a:rPr lang="en-US" spc="-65" dirty="0">
                <a:solidFill>
                  <a:srgbClr val="00A650"/>
                </a:solidFill>
                <a:cs typeface="Arial"/>
              </a:rPr>
              <a:t>e</a:t>
            </a:r>
            <a:r>
              <a:rPr lang="en-US" spc="-120" dirty="0">
                <a:solidFill>
                  <a:srgbClr val="00A650"/>
                </a:solidFill>
                <a:cs typeface="Arial"/>
              </a:rPr>
              <a:t> </a:t>
            </a:r>
            <a:r>
              <a:rPr lang="en-US" spc="-75" dirty="0">
                <a:solidFill>
                  <a:srgbClr val="00A650"/>
                </a:solidFill>
                <a:cs typeface="Arial"/>
              </a:rPr>
              <a:t>k</a:t>
            </a:r>
            <a:r>
              <a:rPr lang="en-US" spc="-55" dirty="0">
                <a:solidFill>
                  <a:srgbClr val="00A650"/>
                </a:solidFill>
                <a:cs typeface="Arial"/>
              </a:rPr>
              <a:t>e</a:t>
            </a:r>
            <a:r>
              <a:rPr lang="en-US" spc="-20" dirty="0">
                <a:solidFill>
                  <a:srgbClr val="00A650"/>
                </a:solidFill>
                <a:cs typeface="Arial"/>
              </a:rPr>
              <a:t>y</a:t>
            </a:r>
            <a:r>
              <a:rPr lang="en-US" spc="-10" dirty="0">
                <a:solidFill>
                  <a:srgbClr val="00A650"/>
                </a:solidFill>
                <a:cs typeface="Arial"/>
              </a:rPr>
              <a:t> </a:t>
            </a:r>
            <a:r>
              <a:rPr lang="en-US" spc="-95" dirty="0" smtClean="0">
                <a:solidFill>
                  <a:srgbClr val="00A650"/>
                </a:solidFill>
                <a:cs typeface="Arial"/>
              </a:rPr>
              <a:t>im</a:t>
            </a:r>
            <a:r>
              <a:rPr lang="en-US" spc="-90" dirty="0" smtClean="0">
                <a:solidFill>
                  <a:srgbClr val="00A650"/>
                </a:solidFill>
                <a:cs typeface="Arial"/>
              </a:rPr>
              <a:t>p</a:t>
            </a:r>
            <a:r>
              <a:rPr lang="en-US" spc="-80" dirty="0" smtClean="0">
                <a:solidFill>
                  <a:srgbClr val="00A650"/>
                </a:solidFill>
                <a:cs typeface="Arial"/>
              </a:rPr>
              <a:t>r</a:t>
            </a:r>
            <a:r>
              <a:rPr lang="en-US" spc="-100" dirty="0" smtClean="0">
                <a:solidFill>
                  <a:srgbClr val="00A650"/>
                </a:solidFill>
                <a:cs typeface="Arial"/>
              </a:rPr>
              <a:t>o</a:t>
            </a:r>
            <a:r>
              <a:rPr lang="en-US" spc="-165" dirty="0" smtClean="0">
                <a:solidFill>
                  <a:srgbClr val="00A650"/>
                </a:solidFill>
                <a:cs typeface="Arial"/>
              </a:rPr>
              <a:t>v</a:t>
            </a:r>
            <a:r>
              <a:rPr lang="en-US" spc="-70" dirty="0" smtClean="0">
                <a:solidFill>
                  <a:srgbClr val="00A650"/>
                </a:solidFill>
                <a:cs typeface="Arial"/>
              </a:rPr>
              <a:t>e</a:t>
            </a:r>
            <a:r>
              <a:rPr lang="en-US" spc="-160" dirty="0" smtClean="0">
                <a:solidFill>
                  <a:srgbClr val="00A650"/>
                </a:solidFill>
                <a:cs typeface="Arial"/>
              </a:rPr>
              <a:t>m</a:t>
            </a:r>
            <a:r>
              <a:rPr lang="en-US" spc="-70" dirty="0" smtClean="0">
                <a:solidFill>
                  <a:srgbClr val="00A650"/>
                </a:solidFill>
                <a:cs typeface="Arial"/>
              </a:rPr>
              <a:t>e</a:t>
            </a:r>
            <a:r>
              <a:rPr lang="en-US" spc="-100" dirty="0" smtClean="0">
                <a:solidFill>
                  <a:srgbClr val="00A650"/>
                </a:solidFill>
                <a:cs typeface="Arial"/>
              </a:rPr>
              <a:t>n</a:t>
            </a:r>
            <a:r>
              <a:rPr lang="en-US" spc="70" dirty="0" smtClean="0">
                <a:solidFill>
                  <a:srgbClr val="00A650"/>
                </a:solidFill>
                <a:cs typeface="Arial"/>
              </a:rPr>
              <a:t>t</a:t>
            </a:r>
            <a:r>
              <a:rPr lang="en-US" spc="-65" dirty="0" smtClean="0">
                <a:solidFill>
                  <a:srgbClr val="00A650"/>
                </a:solidFill>
                <a:cs typeface="Arial"/>
              </a:rPr>
              <a:t>s</a:t>
            </a:r>
            <a:r>
              <a:rPr lang="en-US" spc="-180" dirty="0" smtClean="0">
                <a:solidFill>
                  <a:srgbClr val="00A650"/>
                </a:solidFill>
                <a:cs typeface="Arial"/>
              </a:rPr>
              <a:t>?</a:t>
            </a:r>
            <a:r>
              <a:rPr lang="en-US" dirty="0">
                <a:cs typeface="Arial"/>
              </a:rPr>
              <a:t/>
            </a:r>
            <a:br>
              <a:rPr lang="en-US" dirty="0">
                <a:cs typeface="Arial"/>
              </a:rPr>
            </a:br>
            <a:endParaRPr lang="en-US" dirty="0"/>
          </a:p>
        </p:txBody>
      </p:sp>
      <p:sp>
        <p:nvSpPr>
          <p:cNvPr id="3" name="Content Placeholder 2"/>
          <p:cNvSpPr>
            <a:spLocks noGrp="1"/>
          </p:cNvSpPr>
          <p:nvPr>
            <p:ph idx="1"/>
          </p:nvPr>
        </p:nvSpPr>
        <p:spPr>
          <a:xfrm>
            <a:off x="571500" y="1805050"/>
            <a:ext cx="8001000" cy="5052950"/>
          </a:xfrm>
        </p:spPr>
        <p:txBody>
          <a:bodyPr>
            <a:normAutofit fontScale="32500" lnSpcReduction="20000"/>
          </a:bodyPr>
          <a:lstStyle/>
          <a:p>
            <a:pPr>
              <a:lnSpc>
                <a:spcPct val="120000"/>
              </a:lnSpc>
            </a:pPr>
            <a:r>
              <a:rPr lang="en-US" sz="6200" dirty="0"/>
              <a:t>ISO 14001:2015 now </a:t>
            </a:r>
            <a:r>
              <a:rPr lang="en-US" sz="6200" dirty="0" smtClean="0"/>
              <a:t>requires:</a:t>
            </a:r>
            <a:endParaRPr lang="en-US" sz="6200" dirty="0"/>
          </a:p>
          <a:p>
            <a:pPr>
              <a:lnSpc>
                <a:spcPct val="120000"/>
              </a:lnSpc>
            </a:pP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Environmental management to be more prominent within the organization’s strategic </a:t>
            </a:r>
            <a:r>
              <a:rPr lang="en-US" sz="6200" dirty="0" smtClean="0"/>
              <a:t>direction</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A greater commitment from </a:t>
            </a:r>
            <a:r>
              <a:rPr lang="en-US" sz="6200" dirty="0" smtClean="0"/>
              <a:t>leadership</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The implementation of proactive initiatives to protect the environment from harm and </a:t>
            </a:r>
            <a:r>
              <a:rPr lang="en-US" sz="6200" dirty="0" smtClean="0"/>
              <a:t>degradation</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A focus on life-cycle </a:t>
            </a:r>
            <a:r>
              <a:rPr lang="en-US" sz="6200" dirty="0" smtClean="0"/>
              <a:t>thinking, to consider the environment </a:t>
            </a:r>
            <a:r>
              <a:rPr lang="en-US" sz="6200" dirty="0"/>
              <a:t>from development </a:t>
            </a:r>
            <a:r>
              <a:rPr lang="en-US" sz="6200" dirty="0" smtClean="0"/>
              <a:t>to end-of-life</a:t>
            </a:r>
            <a:endParaRPr lang="en-US" sz="6200" dirty="0"/>
          </a:p>
          <a:p>
            <a:pPr marL="357188" indent="-357188">
              <a:lnSpc>
                <a:spcPct val="120000"/>
              </a:lnSpc>
              <a:spcBef>
                <a:spcPts val="0"/>
              </a:spcBef>
              <a:buClr>
                <a:srgbClr val="FF0000"/>
              </a:buClr>
              <a:buFont typeface="Arial" panose="020B0604020202020204" pitchFamily="34" charset="0"/>
              <a:buChar char="•"/>
            </a:pPr>
            <a:r>
              <a:rPr lang="en-US" sz="6200" dirty="0"/>
              <a:t>The addition of a stakeholder-focused communication strategy</a:t>
            </a:r>
          </a:p>
          <a:p>
            <a:pPr marL="685800" indent="-685800">
              <a:lnSpc>
                <a:spcPct val="120000"/>
              </a:lnSpc>
              <a:buClr>
                <a:srgbClr val="FF0000"/>
              </a:buClr>
              <a:buFont typeface="Arial" panose="020B0604020202020204" pitchFamily="34" charset="0"/>
              <a:buChar char="•"/>
            </a:pPr>
            <a:endParaRPr lang="en-US" sz="6200" dirty="0"/>
          </a:p>
          <a:p>
            <a:pPr>
              <a:lnSpc>
                <a:spcPct val="120000"/>
              </a:lnSpc>
            </a:pPr>
            <a:r>
              <a:rPr lang="en-US" sz="6200" dirty="0"/>
              <a:t>It also allows for easier integration into other management systems thanks to the same structure, terms and definitions.</a:t>
            </a:r>
          </a:p>
          <a:p>
            <a:pPr>
              <a:lnSpc>
                <a:spcPct val="170000"/>
              </a:lnSpc>
            </a:pPr>
            <a:endParaRPr lang="en-US" dirty="0"/>
          </a:p>
        </p:txBody>
      </p:sp>
    </p:spTree>
    <p:extLst>
      <p:ext uri="{BB962C8B-B14F-4D97-AF65-F5344CB8AC3E}">
        <p14:creationId xmlns:p14="http://schemas.microsoft.com/office/powerpoint/2010/main" val="1390981304"/>
      </p:ext>
    </p:extLst>
  </p:cSld>
  <p:clrMapOvr>
    <a:masterClrMapping/>
  </p:clrMapOvr>
</p:sld>
</file>

<file path=ppt/theme/theme1.xml><?xml version="1.0" encoding="utf-8"?>
<a:theme xmlns:a="http://schemas.openxmlformats.org/drawingml/2006/main" name="New ISO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15FDD6CD-497F-4AD4-8301-EFEF6330B569}"/>
    </a:ext>
  </a:extLst>
</a:theme>
</file>

<file path=ppt/theme/theme2.xml><?xml version="1.0" encoding="utf-8"?>
<a:theme xmlns:a="http://schemas.openxmlformats.org/drawingml/2006/main" name="Logo and line (best for mai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F80AB44C-510B-43D8-B145-88DAEBDFB5E7}"/>
    </a:ext>
  </a:extLst>
</a:theme>
</file>

<file path=ppt/theme/theme3.xml><?xml version="1.0" encoding="utf-8"?>
<a:theme xmlns:a="http://schemas.openxmlformats.org/drawingml/2006/main" name="Small logo no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9E2E7539-C22B-470D-B433-3984098EF1AE}"/>
    </a:ext>
  </a:extLst>
</a:theme>
</file>

<file path=ppt/theme/theme4.xml><?xml version="1.0" encoding="utf-8"?>
<a:theme xmlns:a="http://schemas.openxmlformats.org/drawingml/2006/main" name="Blank (no logo or 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ew ISO Template - slide numbers - new logo 4-3 normal screen.potx" id="{B31D96A7-1A4D-4ED7-89D5-39EEB40C1B34}" vid="{B5D7F16A-26D6-4153-9287-D52277145BE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1F4F1F604D19428E4B3053FA9CA8A1" ma:contentTypeVersion="0" ma:contentTypeDescription="Create a new document." ma:contentTypeScope="" ma:versionID="58fa308bdc3daf65c80e6c6da9f44d61">
  <xsd:schema xmlns:xsd="http://www.w3.org/2001/XMLSchema" xmlns:xs="http://www.w3.org/2001/XMLSchema" xmlns:p="http://schemas.microsoft.com/office/2006/metadata/properties" targetNamespace="http://schemas.microsoft.com/office/2006/metadata/properties" ma:root="true" ma:fieldsID="cb4aa46d4975e1d3f613a87ba6cf0a0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1CFF99-5805-48B1-80AD-F7A6AB6DB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FC54B5-AF3A-41BD-9AC1-BA6A4524D472}">
  <ds:schemaRefs>
    <ds:schemaRef ds:uri="http://schemas.microsoft.com/sharepoint/v3/contenttype/forms"/>
  </ds:schemaRefs>
</ds:datastoreItem>
</file>

<file path=customXml/itemProps3.xml><?xml version="1.0" encoding="utf-8"?>
<ds:datastoreItem xmlns:ds="http://schemas.openxmlformats.org/officeDocument/2006/customXml" ds:itemID="{6A0E1862-E5F7-4F26-9850-A832FED721AA}">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New ISO Template - slide numbers - new logo 4-3 normal screen</Template>
  <TotalTime>563</TotalTime>
  <Words>1240</Words>
  <Application>Microsoft Office PowerPoint</Application>
  <PresentationFormat>On-screen Show (4:3)</PresentationFormat>
  <Paragraphs>112</Paragraphs>
  <Slides>17</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17</vt:i4>
      </vt:variant>
    </vt:vector>
  </HeadingPairs>
  <TitlesOfParts>
    <vt:vector size="24" baseType="lpstr">
      <vt:lpstr>Arial</vt:lpstr>
      <vt:lpstr>Calibri</vt:lpstr>
      <vt:lpstr>Times New Roman</vt:lpstr>
      <vt:lpstr>New ISO Template</vt:lpstr>
      <vt:lpstr>Logo and line (best for main title slide)</vt:lpstr>
      <vt:lpstr>Small logo no line</vt:lpstr>
      <vt:lpstr>Blank (no logo or line)</vt:lpstr>
      <vt:lpstr>PowerPoint Presentation</vt:lpstr>
      <vt:lpstr>What is ISO 14001?</vt:lpstr>
      <vt:lpstr>What is an environmental   management system?</vt:lpstr>
      <vt:lpstr>Who is ISO 14001 for?</vt:lpstr>
      <vt:lpstr>ISO 14001:2015</vt:lpstr>
      <vt:lpstr>What benefits will it bring to my business or organization? </vt:lpstr>
      <vt:lpstr>ISO 14001: benefits</vt:lpstr>
      <vt:lpstr>Why was ISO 14001 revised? </vt:lpstr>
      <vt:lpstr>What are the key improvements? </vt:lpstr>
      <vt:lpstr>I am certified to ISO 14001:2004.  What does this mean for me? </vt:lpstr>
      <vt:lpstr>Should I be certified to ISO 14001? </vt:lpstr>
      <vt:lpstr>Examples of success with ISO 14001 </vt:lpstr>
      <vt:lpstr>Premier Foods</vt:lpstr>
      <vt:lpstr>UPCON Corporation</vt:lpstr>
      <vt:lpstr>How do I get started with ISO 14001:2015? </vt:lpstr>
      <vt:lpstr>Other standards in the ISO 14000 family </vt:lpstr>
      <vt:lpstr>PowerPoint Presentation</vt:lpstr>
    </vt:vector>
  </TitlesOfParts>
  <Company>ISO Central Secretariat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ISO 14001:2015</dc:title>
  <dc:creator>Clare NADEN</dc:creator>
  <cp:lastModifiedBy>Vivienne ROJAS</cp:lastModifiedBy>
  <cp:revision>38</cp:revision>
  <cp:lastPrinted>2015-10-30T11:18:41Z</cp:lastPrinted>
  <dcterms:created xsi:type="dcterms:W3CDTF">2015-09-11T14:20:44Z</dcterms:created>
  <dcterms:modified xsi:type="dcterms:W3CDTF">2015-10-30T15:08:10Z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0x0101007A1F4F1F604D19428E4B3053FA9CA8A1</vt:lpwstr>
  </property>
</Properties>
</file>